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0" r:id="rId4"/>
    <p:sldId id="291" r:id="rId5"/>
    <p:sldId id="292" r:id="rId6"/>
    <p:sldId id="305" r:id="rId7"/>
    <p:sldId id="306" r:id="rId8"/>
    <p:sldId id="261" r:id="rId9"/>
    <p:sldId id="263" r:id="rId10"/>
    <p:sldId id="264" r:id="rId11"/>
    <p:sldId id="265" r:id="rId12"/>
    <p:sldId id="290" r:id="rId13"/>
    <p:sldId id="297" r:id="rId14"/>
    <p:sldId id="298" r:id="rId15"/>
    <p:sldId id="299" r:id="rId16"/>
    <p:sldId id="300" r:id="rId17"/>
    <p:sldId id="267" r:id="rId18"/>
    <p:sldId id="266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95" r:id="rId39"/>
    <p:sldId id="293" r:id="rId40"/>
    <p:sldId id="296" r:id="rId41"/>
    <p:sldId id="301" r:id="rId42"/>
    <p:sldId id="302" r:id="rId43"/>
    <p:sldId id="303" r:id="rId4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A5D"/>
    <a:srgbClr val="C3AE98"/>
    <a:srgbClr val="66172B"/>
    <a:srgbClr val="AF9F87"/>
    <a:srgbClr val="C8BDAC"/>
    <a:srgbClr val="D8D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cia Villegas" userId="41741b63bbb3bb0d" providerId="LiveId" clId="{4A852707-B720-4481-873E-5D4406E4CD24}"/>
    <pc:docChg chg="undo custSel delSld modSld">
      <pc:chgData name="Grecia Villegas" userId="41741b63bbb3bb0d" providerId="LiveId" clId="{4A852707-B720-4481-873E-5D4406E4CD24}" dt="2022-07-12T23:07:04.884" v="527" actId="14100"/>
      <pc:docMkLst>
        <pc:docMk/>
      </pc:docMkLst>
      <pc:sldChg chg="modSp mod">
        <pc:chgData name="Grecia Villegas" userId="41741b63bbb3bb0d" providerId="LiveId" clId="{4A852707-B720-4481-873E-5D4406E4CD24}" dt="2022-07-12T20:55:27.570" v="211" actId="1076"/>
        <pc:sldMkLst>
          <pc:docMk/>
          <pc:sldMk cId="3032561919" sldId="260"/>
        </pc:sldMkLst>
        <pc:spChg chg="mod">
          <ac:chgData name="Grecia Villegas" userId="41741b63bbb3bb0d" providerId="LiveId" clId="{4A852707-B720-4481-873E-5D4406E4CD24}" dt="2022-07-12T20:55:27.570" v="211" actId="1076"/>
          <ac:spMkLst>
            <pc:docMk/>
            <pc:sldMk cId="3032561919" sldId="260"/>
            <ac:spMk id="11" creationId="{A53D426C-B4ED-13E0-ED87-AD78A150241B}"/>
          </ac:spMkLst>
        </pc:spChg>
      </pc:sldChg>
      <pc:sldChg chg="delSp modSp mod">
        <pc:chgData name="Grecia Villegas" userId="41741b63bbb3bb0d" providerId="LiveId" clId="{4A852707-B720-4481-873E-5D4406E4CD24}" dt="2022-07-12T20:54:55.904" v="210" actId="1076"/>
        <pc:sldMkLst>
          <pc:docMk/>
          <pc:sldMk cId="1809879775" sldId="290"/>
        </pc:sldMkLst>
        <pc:spChg chg="mod">
          <ac:chgData name="Grecia Villegas" userId="41741b63bbb3bb0d" providerId="LiveId" clId="{4A852707-B720-4481-873E-5D4406E4CD24}" dt="2022-07-12T20:54:55.904" v="210" actId="1076"/>
          <ac:spMkLst>
            <pc:docMk/>
            <pc:sldMk cId="1809879775" sldId="290"/>
            <ac:spMk id="2" creationId="{BA9B944D-F046-E949-1188-C8DC4F5EDC8B}"/>
          </ac:spMkLst>
        </pc:spChg>
        <pc:spChg chg="del mod">
          <ac:chgData name="Grecia Villegas" userId="41741b63bbb3bb0d" providerId="LiveId" clId="{4A852707-B720-4481-873E-5D4406E4CD24}" dt="2022-07-12T20:54:46.575" v="209" actId="478"/>
          <ac:spMkLst>
            <pc:docMk/>
            <pc:sldMk cId="1809879775" sldId="290"/>
            <ac:spMk id="3" creationId="{EDE4CE11-7BC8-B247-7BA8-91DC06034DC7}"/>
          </ac:spMkLst>
        </pc:spChg>
      </pc:sldChg>
      <pc:sldChg chg="addSp modSp mod">
        <pc:chgData name="Grecia Villegas" userId="41741b63bbb3bb0d" providerId="LiveId" clId="{4A852707-B720-4481-873E-5D4406E4CD24}" dt="2022-07-12T23:01:18.026" v="427" actId="1440"/>
        <pc:sldMkLst>
          <pc:docMk/>
          <pc:sldMk cId="232130129" sldId="293"/>
        </pc:sldMkLst>
        <pc:picChg chg="add mod modCrop">
          <ac:chgData name="Grecia Villegas" userId="41741b63bbb3bb0d" providerId="LiveId" clId="{4A852707-B720-4481-873E-5D4406E4CD24}" dt="2022-07-12T23:01:18.026" v="427" actId="1440"/>
          <ac:picMkLst>
            <pc:docMk/>
            <pc:sldMk cId="232130129" sldId="293"/>
            <ac:picMk id="3" creationId="{47D03E5E-F66E-AAA5-D85F-B0F00C8162EA}"/>
          </ac:picMkLst>
        </pc:picChg>
      </pc:sldChg>
      <pc:sldChg chg="delSp modSp mod">
        <pc:chgData name="Grecia Villegas" userId="41741b63bbb3bb0d" providerId="LiveId" clId="{4A852707-B720-4481-873E-5D4406E4CD24}" dt="2022-07-12T23:07:04.884" v="527" actId="14100"/>
        <pc:sldMkLst>
          <pc:docMk/>
          <pc:sldMk cId="388350382" sldId="294"/>
        </pc:sldMkLst>
        <pc:spChg chg="mod">
          <ac:chgData name="Grecia Villegas" userId="41741b63bbb3bb0d" providerId="LiveId" clId="{4A852707-B720-4481-873E-5D4406E4CD24}" dt="2022-07-12T23:07:04.884" v="527" actId="14100"/>
          <ac:spMkLst>
            <pc:docMk/>
            <pc:sldMk cId="388350382" sldId="294"/>
            <ac:spMk id="2" creationId="{0C4417E4-2B0D-3AC3-0AD0-07E4A17D44FF}"/>
          </ac:spMkLst>
        </pc:spChg>
        <pc:spChg chg="del">
          <ac:chgData name="Grecia Villegas" userId="41741b63bbb3bb0d" providerId="LiveId" clId="{4A852707-B720-4481-873E-5D4406E4CD24}" dt="2022-07-12T22:57:24.051" v="212" actId="478"/>
          <ac:spMkLst>
            <pc:docMk/>
            <pc:sldMk cId="388350382" sldId="294"/>
            <ac:spMk id="3" creationId="{A3D1753D-5BB4-9D4A-C4F8-ACE881980DB3}"/>
          </ac:spMkLst>
        </pc:spChg>
      </pc:sldChg>
      <pc:sldChg chg="addSp modSp mod">
        <pc:chgData name="Grecia Villegas" userId="41741b63bbb3bb0d" providerId="LiveId" clId="{4A852707-B720-4481-873E-5D4406E4CD24}" dt="2022-07-12T23:02:50.309" v="439" actId="1076"/>
        <pc:sldMkLst>
          <pc:docMk/>
          <pc:sldMk cId="1172016951" sldId="295"/>
        </pc:sldMkLst>
        <pc:picChg chg="add mod modCrop">
          <ac:chgData name="Grecia Villegas" userId="41741b63bbb3bb0d" providerId="LiveId" clId="{4A852707-B720-4481-873E-5D4406E4CD24}" dt="2022-07-12T23:02:50.309" v="439" actId="1076"/>
          <ac:picMkLst>
            <pc:docMk/>
            <pc:sldMk cId="1172016951" sldId="295"/>
            <ac:picMk id="4" creationId="{28DA55CC-CC60-98BB-B814-5282D9045A45}"/>
          </ac:picMkLst>
        </pc:picChg>
      </pc:sldChg>
      <pc:sldChg chg="del">
        <pc:chgData name="Grecia Villegas" userId="41741b63bbb3bb0d" providerId="LiveId" clId="{4A852707-B720-4481-873E-5D4406E4CD24}" dt="2022-07-12T20:53:53.936" v="206" actId="2696"/>
        <pc:sldMkLst>
          <pc:docMk/>
          <pc:sldMk cId="3928020095" sldId="304"/>
        </pc:sldMkLst>
      </pc:sldChg>
      <pc:sldChg chg="modSp mod">
        <pc:chgData name="Grecia Villegas" userId="41741b63bbb3bb0d" providerId="LiveId" clId="{4A852707-B720-4481-873E-5D4406E4CD24}" dt="2022-07-12T20:52:37.594" v="205" actId="113"/>
        <pc:sldMkLst>
          <pc:docMk/>
          <pc:sldMk cId="1504691023" sldId="305"/>
        </pc:sldMkLst>
        <pc:spChg chg="mod">
          <ac:chgData name="Grecia Villegas" userId="41741b63bbb3bb0d" providerId="LiveId" clId="{4A852707-B720-4481-873E-5D4406E4CD24}" dt="2022-07-12T20:52:37.594" v="205" actId="113"/>
          <ac:spMkLst>
            <pc:docMk/>
            <pc:sldMk cId="1504691023" sldId="305"/>
            <ac:spMk id="4" creationId="{F6FECD6E-E5F6-FFA4-C7F7-A877AEA9E4F9}"/>
          </ac:spMkLst>
        </pc:spChg>
      </pc:sldChg>
      <pc:sldChg chg="modSp mod">
        <pc:chgData name="Grecia Villegas" userId="41741b63bbb3bb0d" providerId="LiveId" clId="{4A852707-B720-4481-873E-5D4406E4CD24}" dt="2022-07-12T20:52:31.561" v="204" actId="20577"/>
        <pc:sldMkLst>
          <pc:docMk/>
          <pc:sldMk cId="4208664621" sldId="306"/>
        </pc:sldMkLst>
        <pc:spChg chg="mod">
          <ac:chgData name="Grecia Villegas" userId="41741b63bbb3bb0d" providerId="LiveId" clId="{4A852707-B720-4481-873E-5D4406E4CD24}" dt="2022-07-12T20:52:31.561" v="204" actId="20577"/>
          <ac:spMkLst>
            <pc:docMk/>
            <pc:sldMk cId="4208664621" sldId="306"/>
            <ac:spMk id="4" creationId="{F6FECD6E-E5F6-FFA4-C7F7-A877AEA9E4F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A3FD-8979-456A-B78C-750A713938E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723A02B-F9CE-4FF0-B7BB-2AB6AD840C13}">
      <dgm:prSet phldrT="[Texto]"/>
      <dgm:spPr>
        <a:solidFill>
          <a:srgbClr val="C3AE98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MX" dirty="0"/>
            <a:t>Cambio de centro de trabajo</a:t>
          </a:r>
        </a:p>
      </dgm:t>
    </dgm:pt>
    <dgm:pt modelId="{96A7B73C-D096-4A2E-8ED5-341A8C652D0B}" type="parTrans" cxnId="{058B9AA5-12B1-48B6-B6D7-0B63C57C147A}">
      <dgm:prSet/>
      <dgm:spPr/>
      <dgm:t>
        <a:bodyPr/>
        <a:lstStyle/>
        <a:p>
          <a:endParaRPr lang="es-MX"/>
        </a:p>
      </dgm:t>
    </dgm:pt>
    <dgm:pt modelId="{47D45D38-61F8-452A-8AC6-A9D38168ADD3}" type="sibTrans" cxnId="{058B9AA5-12B1-48B6-B6D7-0B63C57C147A}">
      <dgm:prSet/>
      <dgm:spPr/>
      <dgm:t>
        <a:bodyPr/>
        <a:lstStyle/>
        <a:p>
          <a:endParaRPr lang="es-MX"/>
        </a:p>
      </dgm:t>
    </dgm:pt>
    <dgm:pt modelId="{D1A3A37B-0F8C-4B0D-8A4E-1228EF0FAB74}">
      <dgm:prSet phldrT="[Texto]"/>
      <dgm:spPr>
        <a:solidFill>
          <a:srgbClr val="C3AE98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MX" dirty="0"/>
            <a:t>Cierre ciclo escolar </a:t>
          </a:r>
        </a:p>
      </dgm:t>
    </dgm:pt>
    <dgm:pt modelId="{06AB9C8D-472C-4FAE-A97F-8C039D7CE237}" type="parTrans" cxnId="{345752EA-9B2A-453B-A0AB-4C68857FDE87}">
      <dgm:prSet/>
      <dgm:spPr/>
      <dgm:t>
        <a:bodyPr/>
        <a:lstStyle/>
        <a:p>
          <a:endParaRPr lang="es-MX"/>
        </a:p>
      </dgm:t>
    </dgm:pt>
    <dgm:pt modelId="{09E29894-50DD-420C-B74A-7FE6084F6891}" type="sibTrans" cxnId="{345752EA-9B2A-453B-A0AB-4C68857FDE87}">
      <dgm:prSet/>
      <dgm:spPr/>
      <dgm:t>
        <a:bodyPr/>
        <a:lstStyle/>
        <a:p>
          <a:endParaRPr lang="es-MX"/>
        </a:p>
      </dgm:t>
    </dgm:pt>
    <dgm:pt modelId="{6B3E8FDC-EF91-4426-BE0F-AFB7F1A52C49}" type="pres">
      <dgm:prSet presAssocID="{C4A6A3FD-8979-456A-B78C-750A713938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EF561B-F1A3-4B4F-B30E-2003E4BFCFE9}" type="pres">
      <dgm:prSet presAssocID="{5723A02B-F9CE-4FF0-B7BB-2AB6AD840C13}" presName="root" presStyleCnt="0"/>
      <dgm:spPr/>
    </dgm:pt>
    <dgm:pt modelId="{37FDC563-D0F5-4EBD-8E33-F82B32900A2D}" type="pres">
      <dgm:prSet presAssocID="{5723A02B-F9CE-4FF0-B7BB-2AB6AD840C13}" presName="rootComposite" presStyleCnt="0"/>
      <dgm:spPr/>
    </dgm:pt>
    <dgm:pt modelId="{2DB2FB20-15F8-48AA-8284-D4F3396FF46D}" type="pres">
      <dgm:prSet presAssocID="{5723A02B-F9CE-4FF0-B7BB-2AB6AD840C13}" presName="rootText" presStyleLbl="node1" presStyleIdx="0" presStyleCnt="2"/>
      <dgm:spPr/>
    </dgm:pt>
    <dgm:pt modelId="{6E09934C-F3A5-4C70-A9C7-17F2C09B61DD}" type="pres">
      <dgm:prSet presAssocID="{5723A02B-F9CE-4FF0-B7BB-2AB6AD840C13}" presName="rootConnector" presStyleLbl="node1" presStyleIdx="0" presStyleCnt="2"/>
      <dgm:spPr/>
    </dgm:pt>
    <dgm:pt modelId="{8DDB28CE-1694-4F44-8EAD-8A19F30A20C9}" type="pres">
      <dgm:prSet presAssocID="{5723A02B-F9CE-4FF0-B7BB-2AB6AD840C13}" presName="childShape" presStyleCnt="0"/>
      <dgm:spPr/>
    </dgm:pt>
    <dgm:pt modelId="{1E01F92B-A78C-4DC3-893B-36E743DD4EA0}" type="pres">
      <dgm:prSet presAssocID="{D1A3A37B-0F8C-4B0D-8A4E-1228EF0FAB74}" presName="root" presStyleCnt="0"/>
      <dgm:spPr/>
    </dgm:pt>
    <dgm:pt modelId="{FBAFE565-8435-4E7D-84EF-40F2C01B1DDA}" type="pres">
      <dgm:prSet presAssocID="{D1A3A37B-0F8C-4B0D-8A4E-1228EF0FAB74}" presName="rootComposite" presStyleCnt="0"/>
      <dgm:spPr/>
    </dgm:pt>
    <dgm:pt modelId="{0A9C673E-6937-49B1-8A21-A74147751419}" type="pres">
      <dgm:prSet presAssocID="{D1A3A37B-0F8C-4B0D-8A4E-1228EF0FAB74}" presName="rootText" presStyleLbl="node1" presStyleIdx="1" presStyleCnt="2"/>
      <dgm:spPr/>
    </dgm:pt>
    <dgm:pt modelId="{8B029046-EC5A-43CC-B16F-BCF043902E2F}" type="pres">
      <dgm:prSet presAssocID="{D1A3A37B-0F8C-4B0D-8A4E-1228EF0FAB74}" presName="rootConnector" presStyleLbl="node1" presStyleIdx="1" presStyleCnt="2"/>
      <dgm:spPr/>
    </dgm:pt>
    <dgm:pt modelId="{F0D631A0-81BF-4510-8FD7-13DD3325A72B}" type="pres">
      <dgm:prSet presAssocID="{D1A3A37B-0F8C-4B0D-8A4E-1228EF0FAB74}" presName="childShape" presStyleCnt="0"/>
      <dgm:spPr/>
    </dgm:pt>
  </dgm:ptLst>
  <dgm:cxnLst>
    <dgm:cxn modelId="{6DF38723-DBEE-4C55-9D6A-7610231BCD33}" type="presOf" srcId="{C4A6A3FD-8979-456A-B78C-750A713938E2}" destId="{6B3E8FDC-EF91-4426-BE0F-AFB7F1A52C49}" srcOrd="0" destOrd="0" presId="urn:microsoft.com/office/officeart/2005/8/layout/hierarchy3"/>
    <dgm:cxn modelId="{0E1B1D27-6974-479E-A69A-84A2E4569259}" type="presOf" srcId="{D1A3A37B-0F8C-4B0D-8A4E-1228EF0FAB74}" destId="{8B029046-EC5A-43CC-B16F-BCF043902E2F}" srcOrd="1" destOrd="0" presId="urn:microsoft.com/office/officeart/2005/8/layout/hierarchy3"/>
    <dgm:cxn modelId="{DAFB3092-95F1-47AC-A48C-D296B227A1F1}" type="presOf" srcId="{5723A02B-F9CE-4FF0-B7BB-2AB6AD840C13}" destId="{2DB2FB20-15F8-48AA-8284-D4F3396FF46D}" srcOrd="0" destOrd="0" presId="urn:microsoft.com/office/officeart/2005/8/layout/hierarchy3"/>
    <dgm:cxn modelId="{058B9AA5-12B1-48B6-B6D7-0B63C57C147A}" srcId="{C4A6A3FD-8979-456A-B78C-750A713938E2}" destId="{5723A02B-F9CE-4FF0-B7BB-2AB6AD840C13}" srcOrd="0" destOrd="0" parTransId="{96A7B73C-D096-4A2E-8ED5-341A8C652D0B}" sibTransId="{47D45D38-61F8-452A-8AC6-A9D38168ADD3}"/>
    <dgm:cxn modelId="{E9A84ACA-7F9D-44C3-94E3-A44398E52E35}" type="presOf" srcId="{D1A3A37B-0F8C-4B0D-8A4E-1228EF0FAB74}" destId="{0A9C673E-6937-49B1-8A21-A74147751419}" srcOrd="0" destOrd="0" presId="urn:microsoft.com/office/officeart/2005/8/layout/hierarchy3"/>
    <dgm:cxn modelId="{C483A1CC-D4AA-44F1-BC8B-0DD1AE7ADE23}" type="presOf" srcId="{5723A02B-F9CE-4FF0-B7BB-2AB6AD840C13}" destId="{6E09934C-F3A5-4C70-A9C7-17F2C09B61DD}" srcOrd="1" destOrd="0" presId="urn:microsoft.com/office/officeart/2005/8/layout/hierarchy3"/>
    <dgm:cxn modelId="{345752EA-9B2A-453B-A0AB-4C68857FDE87}" srcId="{C4A6A3FD-8979-456A-B78C-750A713938E2}" destId="{D1A3A37B-0F8C-4B0D-8A4E-1228EF0FAB74}" srcOrd="1" destOrd="0" parTransId="{06AB9C8D-472C-4FAE-A97F-8C039D7CE237}" sibTransId="{09E29894-50DD-420C-B74A-7FE6084F6891}"/>
    <dgm:cxn modelId="{AF257526-7B75-4198-810F-3D309D2A142F}" type="presParOf" srcId="{6B3E8FDC-EF91-4426-BE0F-AFB7F1A52C49}" destId="{D9EF561B-F1A3-4B4F-B30E-2003E4BFCFE9}" srcOrd="0" destOrd="0" presId="urn:microsoft.com/office/officeart/2005/8/layout/hierarchy3"/>
    <dgm:cxn modelId="{280761F1-492B-44C1-9624-5B9EDC063CF6}" type="presParOf" srcId="{D9EF561B-F1A3-4B4F-B30E-2003E4BFCFE9}" destId="{37FDC563-D0F5-4EBD-8E33-F82B32900A2D}" srcOrd="0" destOrd="0" presId="urn:microsoft.com/office/officeart/2005/8/layout/hierarchy3"/>
    <dgm:cxn modelId="{8E49E9FE-1D8C-43CB-8FD4-B4C2EA0C9907}" type="presParOf" srcId="{37FDC563-D0F5-4EBD-8E33-F82B32900A2D}" destId="{2DB2FB20-15F8-48AA-8284-D4F3396FF46D}" srcOrd="0" destOrd="0" presId="urn:microsoft.com/office/officeart/2005/8/layout/hierarchy3"/>
    <dgm:cxn modelId="{3FF6C4E2-5650-478F-8B25-FED407778A2F}" type="presParOf" srcId="{37FDC563-D0F5-4EBD-8E33-F82B32900A2D}" destId="{6E09934C-F3A5-4C70-A9C7-17F2C09B61DD}" srcOrd="1" destOrd="0" presId="urn:microsoft.com/office/officeart/2005/8/layout/hierarchy3"/>
    <dgm:cxn modelId="{B10CAB99-0F19-4379-B679-72C1E0F893B0}" type="presParOf" srcId="{D9EF561B-F1A3-4B4F-B30E-2003E4BFCFE9}" destId="{8DDB28CE-1694-4F44-8EAD-8A19F30A20C9}" srcOrd="1" destOrd="0" presId="urn:microsoft.com/office/officeart/2005/8/layout/hierarchy3"/>
    <dgm:cxn modelId="{CF2805CC-C52F-47D0-BAB7-158DB503EE8A}" type="presParOf" srcId="{6B3E8FDC-EF91-4426-BE0F-AFB7F1A52C49}" destId="{1E01F92B-A78C-4DC3-893B-36E743DD4EA0}" srcOrd="1" destOrd="0" presId="urn:microsoft.com/office/officeart/2005/8/layout/hierarchy3"/>
    <dgm:cxn modelId="{F9BCB487-B2AB-48CA-A609-EE3E873EC5C3}" type="presParOf" srcId="{1E01F92B-A78C-4DC3-893B-36E743DD4EA0}" destId="{FBAFE565-8435-4E7D-84EF-40F2C01B1DDA}" srcOrd="0" destOrd="0" presId="urn:microsoft.com/office/officeart/2005/8/layout/hierarchy3"/>
    <dgm:cxn modelId="{FC213069-D4DA-4353-911C-78EE2D4602F8}" type="presParOf" srcId="{FBAFE565-8435-4E7D-84EF-40F2C01B1DDA}" destId="{0A9C673E-6937-49B1-8A21-A74147751419}" srcOrd="0" destOrd="0" presId="urn:microsoft.com/office/officeart/2005/8/layout/hierarchy3"/>
    <dgm:cxn modelId="{47B656E8-40DB-41E8-BA10-393D2E568A01}" type="presParOf" srcId="{FBAFE565-8435-4E7D-84EF-40F2C01B1DDA}" destId="{8B029046-EC5A-43CC-B16F-BCF043902E2F}" srcOrd="1" destOrd="0" presId="urn:microsoft.com/office/officeart/2005/8/layout/hierarchy3"/>
    <dgm:cxn modelId="{90C57F4A-3A02-49C1-AC44-FA2FFF5396BF}" type="presParOf" srcId="{1E01F92B-A78C-4DC3-893B-36E743DD4EA0}" destId="{F0D631A0-81BF-4510-8FD7-13DD3325A72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9A834-B917-49F3-BE38-B10A96E1465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8378DCC-099C-471E-A239-CE2AC9ADC145}">
      <dgm:prSet phldrT="[Texto]" custT="1"/>
      <dgm:spPr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47314" tIns="57150" rIns="10668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 dirty="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Directora saliente</a:t>
          </a:r>
        </a:p>
      </dgm:t>
    </dgm:pt>
    <dgm:pt modelId="{75F1F72F-F689-4932-9C63-21BAA4316810}" type="parTrans" cxnId="{687806E0-8B5D-4022-BD10-C56054783471}">
      <dgm:prSet/>
      <dgm:spPr/>
      <dgm:t>
        <a:bodyPr/>
        <a:lstStyle/>
        <a:p>
          <a:endParaRPr lang="es-MX" sz="2400"/>
        </a:p>
      </dgm:t>
    </dgm:pt>
    <dgm:pt modelId="{EC5A608E-B572-4C7D-8327-6BF5451BEE2E}" type="sibTrans" cxnId="{687806E0-8B5D-4022-BD10-C56054783471}">
      <dgm:prSet/>
      <dgm:spPr/>
      <dgm:t>
        <a:bodyPr/>
        <a:lstStyle/>
        <a:p>
          <a:endParaRPr lang="es-MX" sz="2400"/>
        </a:p>
      </dgm:t>
    </dgm:pt>
    <dgm:pt modelId="{7D03A9CF-E593-4472-8218-4EDFA2A94D86}">
      <dgm:prSet custT="1"/>
      <dgm:spPr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47314" tIns="57150" rIns="10668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Director entrante</a:t>
          </a:r>
          <a:endParaRPr lang="es-MX" sz="2400" b="0" kern="1200" dirty="0">
            <a:solidFill>
              <a:srgbClr val="5F5A5D"/>
            </a:solidFill>
            <a:latin typeface="Calibri" panose="020F0502020204030204"/>
            <a:ea typeface="MS Mincho" panose="02020609040205080304" pitchFamily="49" charset="-128"/>
            <a:cs typeface="Times New Roman" panose="02020603050405020304" pitchFamily="18" charset="0"/>
          </a:endParaRPr>
        </a:p>
      </dgm:t>
    </dgm:pt>
    <dgm:pt modelId="{E0FD31B9-38D2-4962-BAB3-BBBB5605BCBF}" type="parTrans" cxnId="{2A07FE3C-E452-44C4-9E6B-DB7C3186038F}">
      <dgm:prSet/>
      <dgm:spPr/>
      <dgm:t>
        <a:bodyPr/>
        <a:lstStyle/>
        <a:p>
          <a:endParaRPr lang="es-MX" sz="2400"/>
        </a:p>
      </dgm:t>
    </dgm:pt>
    <dgm:pt modelId="{58577CE3-FD61-4BF7-986F-CE83B0EB5943}" type="sibTrans" cxnId="{2A07FE3C-E452-44C4-9E6B-DB7C3186038F}">
      <dgm:prSet/>
      <dgm:spPr/>
      <dgm:t>
        <a:bodyPr/>
        <a:lstStyle/>
        <a:p>
          <a:endParaRPr lang="es-MX" sz="2400"/>
        </a:p>
      </dgm:t>
    </dgm:pt>
    <dgm:pt modelId="{D521AF27-0C22-4921-9D41-276DEC75CF2F}">
      <dgm:prSet custT="1"/>
      <dgm:spPr>
        <a:noFill/>
        <a:ln w="19050">
          <a:solidFill>
            <a:srgbClr val="C3AE98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47314" tIns="57150" rIns="10668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Supervisor</a:t>
          </a:r>
          <a:endParaRPr lang="es-MX" sz="2400" b="0" kern="1200" dirty="0">
            <a:solidFill>
              <a:srgbClr val="5F5A5D"/>
            </a:solidFill>
            <a:latin typeface="Calibri" panose="020F0502020204030204"/>
            <a:ea typeface="MS Mincho" panose="02020609040205080304" pitchFamily="49" charset="-128"/>
            <a:cs typeface="Times New Roman" panose="02020603050405020304" pitchFamily="18" charset="0"/>
          </a:endParaRPr>
        </a:p>
      </dgm:t>
    </dgm:pt>
    <dgm:pt modelId="{91E77AB3-57AB-493F-822E-1774E1095EBC}" type="parTrans" cxnId="{A7C434C6-D37B-4693-BB46-A1A4571DAD8C}">
      <dgm:prSet/>
      <dgm:spPr/>
      <dgm:t>
        <a:bodyPr/>
        <a:lstStyle/>
        <a:p>
          <a:endParaRPr lang="es-MX" sz="2400"/>
        </a:p>
      </dgm:t>
    </dgm:pt>
    <dgm:pt modelId="{ACF232B1-C741-4F07-AC6A-833568A1A12C}" type="sibTrans" cxnId="{A7C434C6-D37B-4693-BB46-A1A4571DAD8C}">
      <dgm:prSet/>
      <dgm:spPr/>
      <dgm:t>
        <a:bodyPr/>
        <a:lstStyle/>
        <a:p>
          <a:endParaRPr lang="es-MX" sz="2400"/>
        </a:p>
      </dgm:t>
    </dgm:pt>
    <dgm:pt modelId="{201DC3E6-97E9-4EEA-999C-A4AAF9D33422}">
      <dgm:prSet custT="1"/>
      <dgm:spPr>
        <a:noFill/>
        <a:ln w="19050">
          <a:solidFill>
            <a:srgbClr val="C3AE98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MX" sz="2400" b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Jefe de sector</a:t>
          </a:r>
          <a:endParaRPr lang="es-MX" sz="2400" b="0" dirty="0">
            <a:solidFill>
              <a:srgbClr val="5F5A5D"/>
            </a:solidFill>
            <a:ea typeface="MS Mincho" panose="02020609040205080304" pitchFamily="49" charset="-128"/>
            <a:cs typeface="Times New Roman" panose="02020603050405020304" pitchFamily="18" charset="0"/>
          </a:endParaRPr>
        </a:p>
      </dgm:t>
    </dgm:pt>
    <dgm:pt modelId="{83C9012B-4397-4AD5-A003-35A53B93C5B5}" type="parTrans" cxnId="{5C68B6B3-6E2E-4A63-82E9-2A324E6BEC47}">
      <dgm:prSet/>
      <dgm:spPr/>
      <dgm:t>
        <a:bodyPr/>
        <a:lstStyle/>
        <a:p>
          <a:endParaRPr lang="es-MX" sz="2400"/>
        </a:p>
      </dgm:t>
    </dgm:pt>
    <dgm:pt modelId="{A217444E-87F2-4703-B316-27A46639B463}" type="sibTrans" cxnId="{5C68B6B3-6E2E-4A63-82E9-2A324E6BEC47}">
      <dgm:prSet/>
      <dgm:spPr/>
      <dgm:t>
        <a:bodyPr/>
        <a:lstStyle/>
        <a:p>
          <a:endParaRPr lang="es-MX" sz="2400"/>
        </a:p>
      </dgm:t>
    </dgm:pt>
    <dgm:pt modelId="{F98A1295-9EAE-4888-9793-20EBA411226C}">
      <dgm:prSet custT="1"/>
      <dgm:spPr>
        <a:noFill/>
        <a:ln w="19050">
          <a:solidFill>
            <a:srgbClr val="C3AE98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MX" sz="2400" b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Representante SHYBG</a:t>
          </a:r>
          <a:endParaRPr lang="es-MX" sz="2400" b="0" dirty="0">
            <a:solidFill>
              <a:srgbClr val="5F5A5D"/>
            </a:solidFill>
            <a:ea typeface="MS Mincho" panose="02020609040205080304" pitchFamily="49" charset="-128"/>
            <a:cs typeface="Times New Roman" panose="02020603050405020304" pitchFamily="18" charset="0"/>
          </a:endParaRPr>
        </a:p>
      </dgm:t>
    </dgm:pt>
    <dgm:pt modelId="{AB1517D3-0356-4A92-A76D-E5FF4FBE0516}" type="parTrans" cxnId="{868B9E68-8118-416A-9883-4E5F0A9798E7}">
      <dgm:prSet/>
      <dgm:spPr/>
      <dgm:t>
        <a:bodyPr/>
        <a:lstStyle/>
        <a:p>
          <a:endParaRPr lang="es-MX" sz="2400"/>
        </a:p>
      </dgm:t>
    </dgm:pt>
    <dgm:pt modelId="{F2E26D88-D6DE-4EB0-89BA-84FF9449CC13}" type="sibTrans" cxnId="{868B9E68-8118-416A-9883-4E5F0A9798E7}">
      <dgm:prSet/>
      <dgm:spPr/>
      <dgm:t>
        <a:bodyPr/>
        <a:lstStyle/>
        <a:p>
          <a:endParaRPr lang="es-MX" sz="2400"/>
        </a:p>
      </dgm:t>
    </dgm:pt>
    <dgm:pt modelId="{A08173E8-BE1A-4CF7-8DAB-3FD05780E1C4}">
      <dgm:prSet custT="1"/>
      <dgm:spPr>
        <a:noFill/>
        <a:ln w="19050">
          <a:solidFill>
            <a:srgbClr val="C3AE98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MX" sz="24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2 testigos: Contralor y Representante del Consejo de Participación</a:t>
          </a:r>
        </a:p>
      </dgm:t>
    </dgm:pt>
    <dgm:pt modelId="{04613444-984A-4EDA-8244-B08E9742B85E}" type="parTrans" cxnId="{3C5441A8-F76A-4D63-8113-7D9D1E441D35}">
      <dgm:prSet/>
      <dgm:spPr/>
      <dgm:t>
        <a:bodyPr/>
        <a:lstStyle/>
        <a:p>
          <a:endParaRPr lang="es-MX" sz="2400"/>
        </a:p>
      </dgm:t>
    </dgm:pt>
    <dgm:pt modelId="{3C479D24-0A6A-4B45-B890-4D2F980B2757}" type="sibTrans" cxnId="{3C5441A8-F76A-4D63-8113-7D9D1E441D35}">
      <dgm:prSet/>
      <dgm:spPr/>
      <dgm:t>
        <a:bodyPr/>
        <a:lstStyle/>
        <a:p>
          <a:endParaRPr lang="es-MX" sz="2400"/>
        </a:p>
      </dgm:t>
    </dgm:pt>
    <dgm:pt modelId="{91AB7A5B-A6B5-4449-83D8-84AED7D67D32}">
      <dgm:prSet custT="1"/>
      <dgm:spPr>
        <a:noFill/>
        <a:ln w="19050">
          <a:solidFill>
            <a:srgbClr val="C3AE98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MX" sz="24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OIC de los SEPEN</a:t>
          </a:r>
        </a:p>
      </dgm:t>
    </dgm:pt>
    <dgm:pt modelId="{2797F0E9-DA7F-4BA4-8982-7D8A211138E1}" type="parTrans" cxnId="{4D721905-8ECC-4676-9B04-929064B7C805}">
      <dgm:prSet/>
      <dgm:spPr/>
      <dgm:t>
        <a:bodyPr/>
        <a:lstStyle/>
        <a:p>
          <a:endParaRPr lang="es-MX" sz="2400"/>
        </a:p>
      </dgm:t>
    </dgm:pt>
    <dgm:pt modelId="{4B1254D9-DBDC-4528-BB63-D752F4335650}" type="sibTrans" cxnId="{4D721905-8ECC-4676-9B04-929064B7C805}">
      <dgm:prSet/>
      <dgm:spPr/>
      <dgm:t>
        <a:bodyPr/>
        <a:lstStyle/>
        <a:p>
          <a:endParaRPr lang="es-MX" sz="2400"/>
        </a:p>
      </dgm:t>
    </dgm:pt>
    <dgm:pt modelId="{DA37F6F9-E033-4650-AE19-22B7EA861DE2}" type="pres">
      <dgm:prSet presAssocID="{43C9A834-B917-49F3-BE38-B10A96E14652}" presName="linearFlow" presStyleCnt="0">
        <dgm:presLayoutVars>
          <dgm:dir/>
          <dgm:resizeHandles val="exact"/>
        </dgm:presLayoutVars>
      </dgm:prSet>
      <dgm:spPr/>
    </dgm:pt>
    <dgm:pt modelId="{1E52CA88-1267-44F5-97F5-F37AF6516AE8}" type="pres">
      <dgm:prSet presAssocID="{F8378DCC-099C-471E-A239-CE2AC9ADC145}" presName="composite" presStyleCnt="0"/>
      <dgm:spPr/>
    </dgm:pt>
    <dgm:pt modelId="{46AF02CD-D3A6-405A-B6C1-B1E01B362266}" type="pres">
      <dgm:prSet presAssocID="{F8378DCC-099C-471E-A239-CE2AC9ADC145}" presName="imgShp" presStyleLbl="fgImgPlace1" presStyleIdx="0" presStyleCnt="7"/>
      <dgm:spPr>
        <a:solidFill>
          <a:srgbClr val="C3AE98"/>
        </a:solidFill>
      </dgm:spPr>
    </dgm:pt>
    <dgm:pt modelId="{796CD0C8-2B08-442C-BC5B-C812FB60DE94}" type="pres">
      <dgm:prSet presAssocID="{F8378DCC-099C-471E-A239-CE2AC9ADC145}" presName="txShp" presStyleLbl="node1" presStyleIdx="0" presStyleCnt="7">
        <dgm:presLayoutVars>
          <dgm:bulletEnabled val="1"/>
        </dgm:presLayoutVars>
      </dgm:prSet>
      <dgm:spPr>
        <a:xfrm rot="10800000">
          <a:off x="1157560" y="661"/>
          <a:ext cx="4264115" cy="334065"/>
        </a:xfrm>
        <a:prstGeom prst="homePlate">
          <a:avLst/>
        </a:prstGeom>
      </dgm:spPr>
    </dgm:pt>
    <dgm:pt modelId="{5F941386-8C40-4EE0-8049-2D180690389E}" type="pres">
      <dgm:prSet presAssocID="{EC5A608E-B572-4C7D-8327-6BF5451BEE2E}" presName="spacing" presStyleCnt="0"/>
      <dgm:spPr/>
    </dgm:pt>
    <dgm:pt modelId="{ADF7F90D-A28B-4E0C-B8AF-5109AB277CBB}" type="pres">
      <dgm:prSet presAssocID="{7D03A9CF-E593-4472-8218-4EDFA2A94D86}" presName="composite" presStyleCnt="0"/>
      <dgm:spPr/>
    </dgm:pt>
    <dgm:pt modelId="{15909E7D-5BE1-4EE0-AF4B-A0AD2508EFCE}" type="pres">
      <dgm:prSet presAssocID="{7D03A9CF-E593-4472-8218-4EDFA2A94D86}" presName="imgShp" presStyleLbl="fgImgPlace1" presStyleIdx="1" presStyleCnt="7"/>
      <dgm:spPr>
        <a:solidFill>
          <a:srgbClr val="C3AE98"/>
        </a:solidFill>
      </dgm:spPr>
    </dgm:pt>
    <dgm:pt modelId="{C416ABEB-54B4-44FE-89D4-ECBAB416FBBF}" type="pres">
      <dgm:prSet presAssocID="{7D03A9CF-E593-4472-8218-4EDFA2A94D86}" presName="txShp" presStyleLbl="node1" presStyleIdx="1" presStyleCnt="7">
        <dgm:presLayoutVars>
          <dgm:bulletEnabled val="1"/>
        </dgm:presLayoutVars>
      </dgm:prSet>
      <dgm:spPr>
        <a:xfrm rot="10800000">
          <a:off x="1157560" y="434448"/>
          <a:ext cx="4264115" cy="334065"/>
        </a:xfrm>
        <a:prstGeom prst="homePlate">
          <a:avLst/>
        </a:prstGeom>
      </dgm:spPr>
    </dgm:pt>
    <dgm:pt modelId="{8192B408-6C29-487C-90C2-2BEC18994343}" type="pres">
      <dgm:prSet presAssocID="{58577CE3-FD61-4BF7-986F-CE83B0EB5943}" presName="spacing" presStyleCnt="0"/>
      <dgm:spPr/>
    </dgm:pt>
    <dgm:pt modelId="{5896E004-06ED-41C4-8C11-E14A1542E20B}" type="pres">
      <dgm:prSet presAssocID="{D521AF27-0C22-4921-9D41-276DEC75CF2F}" presName="composite" presStyleCnt="0"/>
      <dgm:spPr/>
    </dgm:pt>
    <dgm:pt modelId="{A4607079-6C01-4960-A912-BCF670B76076}" type="pres">
      <dgm:prSet presAssocID="{D521AF27-0C22-4921-9D41-276DEC75CF2F}" presName="imgShp" presStyleLbl="fgImgPlace1" presStyleIdx="2" presStyleCnt="7"/>
      <dgm:spPr>
        <a:solidFill>
          <a:srgbClr val="C3AE98"/>
        </a:solidFill>
      </dgm:spPr>
      <dgm:extLst>
        <a:ext uri="{E40237B7-FDA0-4F09-8148-C483321AD2D9}">
          <dgm14:cNvPr xmlns:dgm14="http://schemas.microsoft.com/office/drawing/2010/diagram" id="0" name="" descr="Reproducir con relleno sólido"/>
        </a:ext>
      </dgm:extLst>
    </dgm:pt>
    <dgm:pt modelId="{B31D114C-4040-4D3C-A948-3D57FDBC75DE}" type="pres">
      <dgm:prSet presAssocID="{D521AF27-0C22-4921-9D41-276DEC75CF2F}" presName="txShp" presStyleLbl="node1" presStyleIdx="2" presStyleCnt="7">
        <dgm:presLayoutVars>
          <dgm:bulletEnabled val="1"/>
        </dgm:presLayoutVars>
      </dgm:prSet>
      <dgm:spPr/>
    </dgm:pt>
    <dgm:pt modelId="{41AC6E31-FC32-43C3-B50A-C97CE51668F6}" type="pres">
      <dgm:prSet presAssocID="{ACF232B1-C741-4F07-AC6A-833568A1A12C}" presName="spacing" presStyleCnt="0"/>
      <dgm:spPr/>
    </dgm:pt>
    <dgm:pt modelId="{A29F9744-B54D-48A5-9DF2-CCFF5499897D}" type="pres">
      <dgm:prSet presAssocID="{201DC3E6-97E9-4EEA-999C-A4AAF9D33422}" presName="composite" presStyleCnt="0"/>
      <dgm:spPr/>
    </dgm:pt>
    <dgm:pt modelId="{B3C03C01-525D-4673-805C-C9DFD4CC4329}" type="pres">
      <dgm:prSet presAssocID="{201DC3E6-97E9-4EEA-999C-A4AAF9D33422}" presName="imgShp" presStyleLbl="fgImgPlace1" presStyleIdx="3" presStyleCnt="7"/>
      <dgm:spPr>
        <a:solidFill>
          <a:srgbClr val="C3AE98"/>
        </a:solidFill>
      </dgm:spPr>
    </dgm:pt>
    <dgm:pt modelId="{77C320F8-B02A-444E-B9A6-B2329A15729B}" type="pres">
      <dgm:prSet presAssocID="{201DC3E6-97E9-4EEA-999C-A4AAF9D33422}" presName="txShp" presStyleLbl="node1" presStyleIdx="3" presStyleCnt="7">
        <dgm:presLayoutVars>
          <dgm:bulletEnabled val="1"/>
        </dgm:presLayoutVars>
      </dgm:prSet>
      <dgm:spPr/>
    </dgm:pt>
    <dgm:pt modelId="{41A65B7C-3206-42A3-959B-C01580938D62}" type="pres">
      <dgm:prSet presAssocID="{A217444E-87F2-4703-B316-27A46639B463}" presName="spacing" presStyleCnt="0"/>
      <dgm:spPr/>
    </dgm:pt>
    <dgm:pt modelId="{BC8E2388-E05A-4312-8D3F-7EAC709197B6}" type="pres">
      <dgm:prSet presAssocID="{F98A1295-9EAE-4888-9793-20EBA411226C}" presName="composite" presStyleCnt="0"/>
      <dgm:spPr/>
    </dgm:pt>
    <dgm:pt modelId="{16662EE2-D857-48B3-9253-36F5A58B913E}" type="pres">
      <dgm:prSet presAssocID="{F98A1295-9EAE-4888-9793-20EBA411226C}" presName="imgShp" presStyleLbl="fgImgPlace1" presStyleIdx="4" presStyleCnt="7"/>
      <dgm:spPr>
        <a:solidFill>
          <a:srgbClr val="C3AE98"/>
        </a:solidFill>
      </dgm:spPr>
    </dgm:pt>
    <dgm:pt modelId="{7CB435DB-ADA9-4BEA-8FC6-57222CDEB06A}" type="pres">
      <dgm:prSet presAssocID="{F98A1295-9EAE-4888-9793-20EBA411226C}" presName="txShp" presStyleLbl="node1" presStyleIdx="4" presStyleCnt="7">
        <dgm:presLayoutVars>
          <dgm:bulletEnabled val="1"/>
        </dgm:presLayoutVars>
      </dgm:prSet>
      <dgm:spPr/>
    </dgm:pt>
    <dgm:pt modelId="{12C1D9C9-DC7B-4C29-962B-FFC6183DBF81}" type="pres">
      <dgm:prSet presAssocID="{F2E26D88-D6DE-4EB0-89BA-84FF9449CC13}" presName="spacing" presStyleCnt="0"/>
      <dgm:spPr/>
    </dgm:pt>
    <dgm:pt modelId="{C2E4AFD6-EE1D-4627-9AE1-AAF46413E24D}" type="pres">
      <dgm:prSet presAssocID="{A08173E8-BE1A-4CF7-8DAB-3FD05780E1C4}" presName="composite" presStyleCnt="0"/>
      <dgm:spPr/>
    </dgm:pt>
    <dgm:pt modelId="{C3BCD15A-CC94-4FCB-85FA-4FF86682BBB2}" type="pres">
      <dgm:prSet presAssocID="{A08173E8-BE1A-4CF7-8DAB-3FD05780E1C4}" presName="imgShp" presStyleLbl="fgImgPlace1" presStyleIdx="5" presStyleCnt="7"/>
      <dgm:spPr>
        <a:solidFill>
          <a:srgbClr val="C3AE98"/>
        </a:solidFill>
      </dgm:spPr>
    </dgm:pt>
    <dgm:pt modelId="{8FA19871-D4C7-4C82-A84F-7B1894735929}" type="pres">
      <dgm:prSet presAssocID="{A08173E8-BE1A-4CF7-8DAB-3FD05780E1C4}" presName="txShp" presStyleLbl="node1" presStyleIdx="5" presStyleCnt="7">
        <dgm:presLayoutVars>
          <dgm:bulletEnabled val="1"/>
        </dgm:presLayoutVars>
      </dgm:prSet>
      <dgm:spPr/>
    </dgm:pt>
    <dgm:pt modelId="{64228330-7482-43AA-8B22-04A5310702D1}" type="pres">
      <dgm:prSet presAssocID="{3C479D24-0A6A-4B45-B890-4D2F980B2757}" presName="spacing" presStyleCnt="0"/>
      <dgm:spPr/>
    </dgm:pt>
    <dgm:pt modelId="{81D0EF20-C61F-44B5-AEC7-C23E546F6164}" type="pres">
      <dgm:prSet presAssocID="{91AB7A5B-A6B5-4449-83D8-84AED7D67D32}" presName="composite" presStyleCnt="0"/>
      <dgm:spPr/>
    </dgm:pt>
    <dgm:pt modelId="{8106B7D1-9453-44EA-95AA-5FCD34143F00}" type="pres">
      <dgm:prSet presAssocID="{91AB7A5B-A6B5-4449-83D8-84AED7D67D32}" presName="imgShp" presStyleLbl="fgImgPlace1" presStyleIdx="6" presStyleCnt="7"/>
      <dgm:spPr>
        <a:solidFill>
          <a:srgbClr val="C3AE98"/>
        </a:solidFill>
      </dgm:spPr>
    </dgm:pt>
    <dgm:pt modelId="{D7141576-7212-4D52-9C5B-57EA63B0F4AB}" type="pres">
      <dgm:prSet presAssocID="{91AB7A5B-A6B5-4449-83D8-84AED7D67D32}" presName="txShp" presStyleLbl="node1" presStyleIdx="6" presStyleCnt="7">
        <dgm:presLayoutVars>
          <dgm:bulletEnabled val="1"/>
        </dgm:presLayoutVars>
      </dgm:prSet>
      <dgm:spPr/>
    </dgm:pt>
  </dgm:ptLst>
  <dgm:cxnLst>
    <dgm:cxn modelId="{4D721905-8ECC-4676-9B04-929064B7C805}" srcId="{43C9A834-B917-49F3-BE38-B10A96E14652}" destId="{91AB7A5B-A6B5-4449-83D8-84AED7D67D32}" srcOrd="6" destOrd="0" parTransId="{2797F0E9-DA7F-4BA4-8982-7D8A211138E1}" sibTransId="{4B1254D9-DBDC-4528-BB63-D752F4335650}"/>
    <dgm:cxn modelId="{7412BA24-D133-4E50-BD98-4C9D7CAB1233}" type="presOf" srcId="{D521AF27-0C22-4921-9D41-276DEC75CF2F}" destId="{B31D114C-4040-4D3C-A948-3D57FDBC75DE}" srcOrd="0" destOrd="0" presId="urn:microsoft.com/office/officeart/2005/8/layout/vList3"/>
    <dgm:cxn modelId="{2A07FE3C-E452-44C4-9E6B-DB7C3186038F}" srcId="{43C9A834-B917-49F3-BE38-B10A96E14652}" destId="{7D03A9CF-E593-4472-8218-4EDFA2A94D86}" srcOrd="1" destOrd="0" parTransId="{E0FD31B9-38D2-4962-BAB3-BBBB5605BCBF}" sibTransId="{58577CE3-FD61-4BF7-986F-CE83B0EB5943}"/>
    <dgm:cxn modelId="{C65C893F-580E-4B4D-BEDC-18C0D9C3FB95}" type="presOf" srcId="{F8378DCC-099C-471E-A239-CE2AC9ADC145}" destId="{796CD0C8-2B08-442C-BC5B-C812FB60DE94}" srcOrd="0" destOrd="0" presId="urn:microsoft.com/office/officeart/2005/8/layout/vList3"/>
    <dgm:cxn modelId="{868B9E68-8118-416A-9883-4E5F0A9798E7}" srcId="{43C9A834-B917-49F3-BE38-B10A96E14652}" destId="{F98A1295-9EAE-4888-9793-20EBA411226C}" srcOrd="4" destOrd="0" parTransId="{AB1517D3-0356-4A92-A76D-E5FF4FBE0516}" sibTransId="{F2E26D88-D6DE-4EB0-89BA-84FF9449CC13}"/>
    <dgm:cxn modelId="{66A11274-9AAB-4C25-B4C7-80525AEEA611}" type="presOf" srcId="{91AB7A5B-A6B5-4449-83D8-84AED7D67D32}" destId="{D7141576-7212-4D52-9C5B-57EA63B0F4AB}" srcOrd="0" destOrd="0" presId="urn:microsoft.com/office/officeart/2005/8/layout/vList3"/>
    <dgm:cxn modelId="{4C99797B-F589-4187-892C-DBAFC0D646DA}" type="presOf" srcId="{A08173E8-BE1A-4CF7-8DAB-3FD05780E1C4}" destId="{8FA19871-D4C7-4C82-A84F-7B1894735929}" srcOrd="0" destOrd="0" presId="urn:microsoft.com/office/officeart/2005/8/layout/vList3"/>
    <dgm:cxn modelId="{3C5441A8-F76A-4D63-8113-7D9D1E441D35}" srcId="{43C9A834-B917-49F3-BE38-B10A96E14652}" destId="{A08173E8-BE1A-4CF7-8DAB-3FD05780E1C4}" srcOrd="5" destOrd="0" parTransId="{04613444-984A-4EDA-8244-B08E9742B85E}" sibTransId="{3C479D24-0A6A-4B45-B890-4D2F980B2757}"/>
    <dgm:cxn modelId="{1442A7AC-269B-40E0-9AA9-CE92676E93C2}" type="presOf" srcId="{201DC3E6-97E9-4EEA-999C-A4AAF9D33422}" destId="{77C320F8-B02A-444E-B9A6-B2329A15729B}" srcOrd="0" destOrd="0" presId="urn:microsoft.com/office/officeart/2005/8/layout/vList3"/>
    <dgm:cxn modelId="{5C68B6B3-6E2E-4A63-82E9-2A324E6BEC47}" srcId="{43C9A834-B917-49F3-BE38-B10A96E14652}" destId="{201DC3E6-97E9-4EEA-999C-A4AAF9D33422}" srcOrd="3" destOrd="0" parTransId="{83C9012B-4397-4AD5-A003-35A53B93C5B5}" sibTransId="{A217444E-87F2-4703-B316-27A46639B463}"/>
    <dgm:cxn modelId="{A7C434C6-D37B-4693-BB46-A1A4571DAD8C}" srcId="{43C9A834-B917-49F3-BE38-B10A96E14652}" destId="{D521AF27-0C22-4921-9D41-276DEC75CF2F}" srcOrd="2" destOrd="0" parTransId="{91E77AB3-57AB-493F-822E-1774E1095EBC}" sibTransId="{ACF232B1-C741-4F07-AC6A-833568A1A12C}"/>
    <dgm:cxn modelId="{E31454C9-FAB1-4261-BC73-CF7340D000A0}" type="presOf" srcId="{7D03A9CF-E593-4472-8218-4EDFA2A94D86}" destId="{C416ABEB-54B4-44FE-89D4-ECBAB416FBBF}" srcOrd="0" destOrd="0" presId="urn:microsoft.com/office/officeart/2005/8/layout/vList3"/>
    <dgm:cxn modelId="{B0E155D3-1988-4AD1-BEC9-AA9B6FDC5738}" type="presOf" srcId="{F98A1295-9EAE-4888-9793-20EBA411226C}" destId="{7CB435DB-ADA9-4BEA-8FC6-57222CDEB06A}" srcOrd="0" destOrd="0" presId="urn:microsoft.com/office/officeart/2005/8/layout/vList3"/>
    <dgm:cxn modelId="{687806E0-8B5D-4022-BD10-C56054783471}" srcId="{43C9A834-B917-49F3-BE38-B10A96E14652}" destId="{F8378DCC-099C-471E-A239-CE2AC9ADC145}" srcOrd="0" destOrd="0" parTransId="{75F1F72F-F689-4932-9C63-21BAA4316810}" sibTransId="{EC5A608E-B572-4C7D-8327-6BF5451BEE2E}"/>
    <dgm:cxn modelId="{BDAC37E1-5B43-4003-A8DC-BE04B7783169}" type="presOf" srcId="{43C9A834-B917-49F3-BE38-B10A96E14652}" destId="{DA37F6F9-E033-4650-AE19-22B7EA861DE2}" srcOrd="0" destOrd="0" presId="urn:microsoft.com/office/officeart/2005/8/layout/vList3"/>
    <dgm:cxn modelId="{AFEB2567-C4B8-4243-A500-6D74C9188656}" type="presParOf" srcId="{DA37F6F9-E033-4650-AE19-22B7EA861DE2}" destId="{1E52CA88-1267-44F5-97F5-F37AF6516AE8}" srcOrd="0" destOrd="0" presId="urn:microsoft.com/office/officeart/2005/8/layout/vList3"/>
    <dgm:cxn modelId="{D64920DD-9AA3-41A9-8796-0DDE83C0FD1F}" type="presParOf" srcId="{1E52CA88-1267-44F5-97F5-F37AF6516AE8}" destId="{46AF02CD-D3A6-405A-B6C1-B1E01B362266}" srcOrd="0" destOrd="0" presId="urn:microsoft.com/office/officeart/2005/8/layout/vList3"/>
    <dgm:cxn modelId="{5697652C-AF44-466F-A7E3-159269DBA403}" type="presParOf" srcId="{1E52CA88-1267-44F5-97F5-F37AF6516AE8}" destId="{796CD0C8-2B08-442C-BC5B-C812FB60DE94}" srcOrd="1" destOrd="0" presId="urn:microsoft.com/office/officeart/2005/8/layout/vList3"/>
    <dgm:cxn modelId="{1EC7C5CE-79D0-4906-B717-C882FE96AC68}" type="presParOf" srcId="{DA37F6F9-E033-4650-AE19-22B7EA861DE2}" destId="{5F941386-8C40-4EE0-8049-2D180690389E}" srcOrd="1" destOrd="0" presId="urn:microsoft.com/office/officeart/2005/8/layout/vList3"/>
    <dgm:cxn modelId="{F8CD5640-27A8-4980-93E1-67BB654F9A19}" type="presParOf" srcId="{DA37F6F9-E033-4650-AE19-22B7EA861DE2}" destId="{ADF7F90D-A28B-4E0C-B8AF-5109AB277CBB}" srcOrd="2" destOrd="0" presId="urn:microsoft.com/office/officeart/2005/8/layout/vList3"/>
    <dgm:cxn modelId="{EEFDF097-3912-404B-B8BA-5F4D42E2CF9D}" type="presParOf" srcId="{ADF7F90D-A28B-4E0C-B8AF-5109AB277CBB}" destId="{15909E7D-5BE1-4EE0-AF4B-A0AD2508EFCE}" srcOrd="0" destOrd="0" presId="urn:microsoft.com/office/officeart/2005/8/layout/vList3"/>
    <dgm:cxn modelId="{A62CA2F0-8043-4812-B8F0-D5636DA2D4D7}" type="presParOf" srcId="{ADF7F90D-A28B-4E0C-B8AF-5109AB277CBB}" destId="{C416ABEB-54B4-44FE-89D4-ECBAB416FBBF}" srcOrd="1" destOrd="0" presId="urn:microsoft.com/office/officeart/2005/8/layout/vList3"/>
    <dgm:cxn modelId="{BF6BB522-C77D-45FB-ADDF-588956A2B497}" type="presParOf" srcId="{DA37F6F9-E033-4650-AE19-22B7EA861DE2}" destId="{8192B408-6C29-487C-90C2-2BEC18994343}" srcOrd="3" destOrd="0" presId="urn:microsoft.com/office/officeart/2005/8/layout/vList3"/>
    <dgm:cxn modelId="{008F30FB-28CC-46BF-BEE9-100AD7EA09A6}" type="presParOf" srcId="{DA37F6F9-E033-4650-AE19-22B7EA861DE2}" destId="{5896E004-06ED-41C4-8C11-E14A1542E20B}" srcOrd="4" destOrd="0" presId="urn:microsoft.com/office/officeart/2005/8/layout/vList3"/>
    <dgm:cxn modelId="{83E99772-3B24-4DAC-8C38-79B472CD7FC7}" type="presParOf" srcId="{5896E004-06ED-41C4-8C11-E14A1542E20B}" destId="{A4607079-6C01-4960-A912-BCF670B76076}" srcOrd="0" destOrd="0" presId="urn:microsoft.com/office/officeart/2005/8/layout/vList3"/>
    <dgm:cxn modelId="{4CA43AFA-DBE5-42D0-A092-72A86D27C64D}" type="presParOf" srcId="{5896E004-06ED-41C4-8C11-E14A1542E20B}" destId="{B31D114C-4040-4D3C-A948-3D57FDBC75DE}" srcOrd="1" destOrd="0" presId="urn:microsoft.com/office/officeart/2005/8/layout/vList3"/>
    <dgm:cxn modelId="{5986A373-3C91-49B6-A635-8687B94E096C}" type="presParOf" srcId="{DA37F6F9-E033-4650-AE19-22B7EA861DE2}" destId="{41AC6E31-FC32-43C3-B50A-C97CE51668F6}" srcOrd="5" destOrd="0" presId="urn:microsoft.com/office/officeart/2005/8/layout/vList3"/>
    <dgm:cxn modelId="{AD4B85D0-B6AB-4AD3-9147-638FB779A35E}" type="presParOf" srcId="{DA37F6F9-E033-4650-AE19-22B7EA861DE2}" destId="{A29F9744-B54D-48A5-9DF2-CCFF5499897D}" srcOrd="6" destOrd="0" presId="urn:microsoft.com/office/officeart/2005/8/layout/vList3"/>
    <dgm:cxn modelId="{F26106F5-202A-4B87-8A64-813839B00AA4}" type="presParOf" srcId="{A29F9744-B54D-48A5-9DF2-CCFF5499897D}" destId="{B3C03C01-525D-4673-805C-C9DFD4CC4329}" srcOrd="0" destOrd="0" presId="urn:microsoft.com/office/officeart/2005/8/layout/vList3"/>
    <dgm:cxn modelId="{7DFC79C7-F3B5-48BB-A76E-4E1B1762131B}" type="presParOf" srcId="{A29F9744-B54D-48A5-9DF2-CCFF5499897D}" destId="{77C320F8-B02A-444E-B9A6-B2329A15729B}" srcOrd="1" destOrd="0" presId="urn:microsoft.com/office/officeart/2005/8/layout/vList3"/>
    <dgm:cxn modelId="{7B1D5034-94D4-4E37-A902-2A55C6BBE332}" type="presParOf" srcId="{DA37F6F9-E033-4650-AE19-22B7EA861DE2}" destId="{41A65B7C-3206-42A3-959B-C01580938D62}" srcOrd="7" destOrd="0" presId="urn:microsoft.com/office/officeart/2005/8/layout/vList3"/>
    <dgm:cxn modelId="{A5BFFCF2-55FC-4045-80EF-ABE37943D4E0}" type="presParOf" srcId="{DA37F6F9-E033-4650-AE19-22B7EA861DE2}" destId="{BC8E2388-E05A-4312-8D3F-7EAC709197B6}" srcOrd="8" destOrd="0" presId="urn:microsoft.com/office/officeart/2005/8/layout/vList3"/>
    <dgm:cxn modelId="{1B6DA548-CD95-4D80-9B6C-2F25A47C31F1}" type="presParOf" srcId="{BC8E2388-E05A-4312-8D3F-7EAC709197B6}" destId="{16662EE2-D857-48B3-9253-36F5A58B913E}" srcOrd="0" destOrd="0" presId="urn:microsoft.com/office/officeart/2005/8/layout/vList3"/>
    <dgm:cxn modelId="{5DD97E81-ECCD-46BD-A9AC-7FF5956FE429}" type="presParOf" srcId="{BC8E2388-E05A-4312-8D3F-7EAC709197B6}" destId="{7CB435DB-ADA9-4BEA-8FC6-57222CDEB06A}" srcOrd="1" destOrd="0" presId="urn:microsoft.com/office/officeart/2005/8/layout/vList3"/>
    <dgm:cxn modelId="{551710F2-2801-4E1D-B47E-663EC5CB0BF6}" type="presParOf" srcId="{DA37F6F9-E033-4650-AE19-22B7EA861DE2}" destId="{12C1D9C9-DC7B-4C29-962B-FFC6183DBF81}" srcOrd="9" destOrd="0" presId="urn:microsoft.com/office/officeart/2005/8/layout/vList3"/>
    <dgm:cxn modelId="{87B7454B-718F-4A40-B8A1-5A13CD7E3B45}" type="presParOf" srcId="{DA37F6F9-E033-4650-AE19-22B7EA861DE2}" destId="{C2E4AFD6-EE1D-4627-9AE1-AAF46413E24D}" srcOrd="10" destOrd="0" presId="urn:microsoft.com/office/officeart/2005/8/layout/vList3"/>
    <dgm:cxn modelId="{87EEE016-AD87-40F7-B4F9-92EAD5F57A16}" type="presParOf" srcId="{C2E4AFD6-EE1D-4627-9AE1-AAF46413E24D}" destId="{C3BCD15A-CC94-4FCB-85FA-4FF86682BBB2}" srcOrd="0" destOrd="0" presId="urn:microsoft.com/office/officeart/2005/8/layout/vList3"/>
    <dgm:cxn modelId="{03B6DF96-DB44-4466-B8AD-DD3865750623}" type="presParOf" srcId="{C2E4AFD6-EE1D-4627-9AE1-AAF46413E24D}" destId="{8FA19871-D4C7-4C82-A84F-7B1894735929}" srcOrd="1" destOrd="0" presId="urn:microsoft.com/office/officeart/2005/8/layout/vList3"/>
    <dgm:cxn modelId="{339E0D2E-9534-46E4-89E2-6BE004AEAE58}" type="presParOf" srcId="{DA37F6F9-E033-4650-AE19-22B7EA861DE2}" destId="{64228330-7482-43AA-8B22-04A5310702D1}" srcOrd="11" destOrd="0" presId="urn:microsoft.com/office/officeart/2005/8/layout/vList3"/>
    <dgm:cxn modelId="{52C0FAA8-5FDD-4407-98B0-271E3EAF3CEF}" type="presParOf" srcId="{DA37F6F9-E033-4650-AE19-22B7EA861DE2}" destId="{81D0EF20-C61F-44B5-AEC7-C23E546F6164}" srcOrd="12" destOrd="0" presId="urn:microsoft.com/office/officeart/2005/8/layout/vList3"/>
    <dgm:cxn modelId="{F6C4231D-2960-4DF6-9EE2-B6D75EDB02E8}" type="presParOf" srcId="{81D0EF20-C61F-44B5-AEC7-C23E546F6164}" destId="{8106B7D1-9453-44EA-95AA-5FCD34143F00}" srcOrd="0" destOrd="0" presId="urn:microsoft.com/office/officeart/2005/8/layout/vList3"/>
    <dgm:cxn modelId="{D055FB03-C1CD-4B19-83DE-B4388CAB794E}" type="presParOf" srcId="{81D0EF20-C61F-44B5-AEC7-C23E546F6164}" destId="{D7141576-7212-4D52-9C5B-57EA63B0F4AB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2FB20-15F8-48AA-8284-D4F3396FF46D}">
      <dsp:nvSpPr>
        <dsp:cNvPr id="0" name=""/>
        <dsp:cNvSpPr/>
      </dsp:nvSpPr>
      <dsp:spPr>
        <a:xfrm>
          <a:off x="992" y="729361"/>
          <a:ext cx="3611562" cy="1805781"/>
        </a:xfrm>
        <a:prstGeom prst="roundRect">
          <a:avLst>
            <a:gd name="adj" fmla="val 10000"/>
          </a:avLst>
        </a:prstGeom>
        <a:solidFill>
          <a:srgbClr val="C3AE98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Cambio de centro de trabajo</a:t>
          </a:r>
        </a:p>
      </dsp:txBody>
      <dsp:txXfrm>
        <a:off x="53882" y="782251"/>
        <a:ext cx="3505782" cy="1700001"/>
      </dsp:txXfrm>
    </dsp:sp>
    <dsp:sp modelId="{0A9C673E-6937-49B1-8A21-A74147751419}">
      <dsp:nvSpPr>
        <dsp:cNvPr id="0" name=""/>
        <dsp:cNvSpPr/>
      </dsp:nvSpPr>
      <dsp:spPr>
        <a:xfrm>
          <a:off x="4515445" y="729361"/>
          <a:ext cx="3611562" cy="1805781"/>
        </a:xfrm>
        <a:prstGeom prst="roundRect">
          <a:avLst>
            <a:gd name="adj" fmla="val 10000"/>
          </a:avLst>
        </a:prstGeom>
        <a:solidFill>
          <a:srgbClr val="C3AE98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/>
            <a:t>Cierre ciclo escolar </a:t>
          </a:r>
        </a:p>
      </dsp:txBody>
      <dsp:txXfrm>
        <a:off x="4568335" y="782251"/>
        <a:ext cx="3505782" cy="1700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CD0C8-2B08-442C-BC5B-C812FB60DE94}">
      <dsp:nvSpPr>
        <dsp:cNvPr id="0" name=""/>
        <dsp:cNvSpPr/>
      </dsp:nvSpPr>
      <dsp:spPr>
        <a:xfrm rot="10800000">
          <a:off x="1517279" y="251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31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 dirty="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Directora saliente</a:t>
          </a:r>
        </a:p>
      </dsp:txBody>
      <dsp:txXfrm rot="10800000">
        <a:off x="1645160" y="251"/>
        <a:ext cx="5388236" cy="511526"/>
      </dsp:txXfrm>
    </dsp:sp>
    <dsp:sp modelId="{46AF02CD-D3A6-405A-B6C1-B1E01B362266}">
      <dsp:nvSpPr>
        <dsp:cNvPr id="0" name=""/>
        <dsp:cNvSpPr/>
      </dsp:nvSpPr>
      <dsp:spPr>
        <a:xfrm>
          <a:off x="1261516" y="251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6ABEB-54B4-44FE-89D4-ECBAB416FBBF}">
      <dsp:nvSpPr>
        <dsp:cNvPr id="0" name=""/>
        <dsp:cNvSpPr/>
      </dsp:nvSpPr>
      <dsp:spPr>
        <a:xfrm rot="10800000">
          <a:off x="1517279" y="664472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31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Director entrante</a:t>
          </a:r>
          <a:endParaRPr lang="es-MX" sz="2400" b="0" kern="1200" dirty="0">
            <a:solidFill>
              <a:srgbClr val="5F5A5D"/>
            </a:solidFill>
            <a:latin typeface="Calibri" panose="020F0502020204030204"/>
            <a:ea typeface="MS Mincho" panose="02020609040205080304" pitchFamily="49" charset="-128"/>
            <a:cs typeface="Times New Roman" panose="02020603050405020304" pitchFamily="18" charset="0"/>
          </a:endParaRPr>
        </a:p>
      </dsp:txBody>
      <dsp:txXfrm rot="10800000">
        <a:off x="1645160" y="664472"/>
        <a:ext cx="5388236" cy="511526"/>
      </dsp:txXfrm>
    </dsp:sp>
    <dsp:sp modelId="{15909E7D-5BE1-4EE0-AF4B-A0AD2508EFCE}">
      <dsp:nvSpPr>
        <dsp:cNvPr id="0" name=""/>
        <dsp:cNvSpPr/>
      </dsp:nvSpPr>
      <dsp:spPr>
        <a:xfrm>
          <a:off x="1261516" y="664472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D114C-4040-4D3C-A948-3D57FDBC75DE}">
      <dsp:nvSpPr>
        <dsp:cNvPr id="0" name=""/>
        <dsp:cNvSpPr/>
      </dsp:nvSpPr>
      <dsp:spPr>
        <a:xfrm rot="10800000">
          <a:off x="1517279" y="1328693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314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400" b="0" kern="1200">
              <a:solidFill>
                <a:srgbClr val="5F5A5D"/>
              </a:solidFill>
              <a:latin typeface="Calibri" panose="020F0502020204030204"/>
              <a:ea typeface="MS Mincho" panose="02020609040205080304" pitchFamily="49" charset="-128"/>
              <a:cs typeface="Times New Roman" panose="02020603050405020304" pitchFamily="18" charset="0"/>
            </a:rPr>
            <a:t>Supervisor</a:t>
          </a:r>
          <a:endParaRPr lang="es-MX" sz="2400" b="0" kern="1200" dirty="0">
            <a:solidFill>
              <a:srgbClr val="5F5A5D"/>
            </a:solidFill>
            <a:latin typeface="Calibri" panose="020F0502020204030204"/>
            <a:ea typeface="MS Mincho" panose="02020609040205080304" pitchFamily="49" charset="-128"/>
            <a:cs typeface="Times New Roman" panose="02020603050405020304" pitchFamily="18" charset="0"/>
          </a:endParaRPr>
        </a:p>
      </dsp:txBody>
      <dsp:txXfrm rot="10800000">
        <a:off x="1645160" y="1328693"/>
        <a:ext cx="5388236" cy="511526"/>
      </dsp:txXfrm>
    </dsp:sp>
    <dsp:sp modelId="{A4607079-6C01-4960-A912-BCF670B76076}">
      <dsp:nvSpPr>
        <dsp:cNvPr id="0" name=""/>
        <dsp:cNvSpPr/>
      </dsp:nvSpPr>
      <dsp:spPr>
        <a:xfrm>
          <a:off x="1261516" y="1328693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320F8-B02A-444E-B9A6-B2329A15729B}">
      <dsp:nvSpPr>
        <dsp:cNvPr id="0" name=""/>
        <dsp:cNvSpPr/>
      </dsp:nvSpPr>
      <dsp:spPr>
        <a:xfrm rot="10800000">
          <a:off x="1517279" y="1992914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Jefe de sector</a:t>
          </a:r>
          <a:endParaRPr lang="es-MX" sz="2400" b="0" kern="1200" dirty="0">
            <a:solidFill>
              <a:srgbClr val="5F5A5D"/>
            </a:solidFill>
            <a:ea typeface="MS Mincho" panose="02020609040205080304" pitchFamily="49" charset="-128"/>
            <a:cs typeface="Times New Roman" panose="02020603050405020304" pitchFamily="18" charset="0"/>
          </a:endParaRPr>
        </a:p>
      </dsp:txBody>
      <dsp:txXfrm rot="10800000">
        <a:off x="1645160" y="1992914"/>
        <a:ext cx="5388236" cy="511526"/>
      </dsp:txXfrm>
    </dsp:sp>
    <dsp:sp modelId="{B3C03C01-525D-4673-805C-C9DFD4CC4329}">
      <dsp:nvSpPr>
        <dsp:cNvPr id="0" name=""/>
        <dsp:cNvSpPr/>
      </dsp:nvSpPr>
      <dsp:spPr>
        <a:xfrm>
          <a:off x="1261516" y="1992914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435DB-ADA9-4BEA-8FC6-57222CDEB06A}">
      <dsp:nvSpPr>
        <dsp:cNvPr id="0" name=""/>
        <dsp:cNvSpPr/>
      </dsp:nvSpPr>
      <dsp:spPr>
        <a:xfrm rot="10800000">
          <a:off x="1517279" y="2657135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Representante SHYBG</a:t>
          </a:r>
          <a:endParaRPr lang="es-MX" sz="2400" b="0" kern="1200" dirty="0">
            <a:solidFill>
              <a:srgbClr val="5F5A5D"/>
            </a:solidFill>
            <a:ea typeface="MS Mincho" panose="02020609040205080304" pitchFamily="49" charset="-128"/>
            <a:cs typeface="Times New Roman" panose="02020603050405020304" pitchFamily="18" charset="0"/>
          </a:endParaRPr>
        </a:p>
      </dsp:txBody>
      <dsp:txXfrm rot="10800000">
        <a:off x="1645160" y="2657135"/>
        <a:ext cx="5388236" cy="511526"/>
      </dsp:txXfrm>
    </dsp:sp>
    <dsp:sp modelId="{16662EE2-D857-48B3-9253-36F5A58B913E}">
      <dsp:nvSpPr>
        <dsp:cNvPr id="0" name=""/>
        <dsp:cNvSpPr/>
      </dsp:nvSpPr>
      <dsp:spPr>
        <a:xfrm>
          <a:off x="1261516" y="2657135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19871-D4C7-4C82-A84F-7B1894735929}">
      <dsp:nvSpPr>
        <dsp:cNvPr id="0" name=""/>
        <dsp:cNvSpPr/>
      </dsp:nvSpPr>
      <dsp:spPr>
        <a:xfrm rot="10800000">
          <a:off x="1517279" y="3321356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2 testigos: Contralor y Representante del Consejo de Participación</a:t>
          </a:r>
        </a:p>
      </dsp:txBody>
      <dsp:txXfrm rot="10800000">
        <a:off x="1645160" y="3321356"/>
        <a:ext cx="5388236" cy="511526"/>
      </dsp:txXfrm>
    </dsp:sp>
    <dsp:sp modelId="{C3BCD15A-CC94-4FCB-85FA-4FF86682BBB2}">
      <dsp:nvSpPr>
        <dsp:cNvPr id="0" name=""/>
        <dsp:cNvSpPr/>
      </dsp:nvSpPr>
      <dsp:spPr>
        <a:xfrm>
          <a:off x="1261516" y="3321356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1576-7212-4D52-9C5B-57EA63B0F4AB}">
      <dsp:nvSpPr>
        <dsp:cNvPr id="0" name=""/>
        <dsp:cNvSpPr/>
      </dsp:nvSpPr>
      <dsp:spPr>
        <a:xfrm rot="10800000">
          <a:off x="1517279" y="3985577"/>
          <a:ext cx="5516117" cy="511526"/>
        </a:xfrm>
        <a:prstGeom prst="homePlate">
          <a:avLst/>
        </a:prstGeom>
        <a:noFill/>
        <a:ln w="19050" cap="flat" cmpd="sng" algn="ctr">
          <a:solidFill>
            <a:srgbClr val="C3AE98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56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rPr>
            <a:t>OIC de los SEPEN</a:t>
          </a:r>
        </a:p>
      </dsp:txBody>
      <dsp:txXfrm rot="10800000">
        <a:off x="1645160" y="3985577"/>
        <a:ext cx="5388236" cy="511526"/>
      </dsp:txXfrm>
    </dsp:sp>
    <dsp:sp modelId="{8106B7D1-9453-44EA-95AA-5FCD34143F00}">
      <dsp:nvSpPr>
        <dsp:cNvPr id="0" name=""/>
        <dsp:cNvSpPr/>
      </dsp:nvSpPr>
      <dsp:spPr>
        <a:xfrm>
          <a:off x="1261516" y="3985577"/>
          <a:ext cx="511526" cy="511526"/>
        </a:xfrm>
        <a:prstGeom prst="ellipse">
          <a:avLst/>
        </a:prstGeom>
        <a:solidFill>
          <a:srgbClr val="C3AE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AFFA5-9C8F-9180-DB1D-702F45FE6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75000"/>
                    <a:lumOff val="25000"/>
                  </a:schemeClr>
                </a:solidFill>
                <a:latin typeface="Gotham Rounded Book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F46A43-4728-2488-FFE2-5B64146B8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C8BDAC"/>
                </a:solidFill>
                <a:latin typeface="Gotham Rounded Boo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23B8B9-833F-4BE9-B0D4-B461E7B3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49DE-6B94-48A3-BD4D-135BDF2E821C}" type="datetimeFigureOut">
              <a:rPr lang="es-MX" smtClean="0"/>
              <a:t>12/07/2022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123BD-47A6-5BEC-303F-A0144DC1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0ECF11-3269-212D-C50B-37969AC7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731E7-3E9F-4668-94C3-874CC684F4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50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54EF29-DAC9-3754-EBE3-094911F3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14A380-EC7C-5C0A-C131-997E69579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CB1B52-B7F1-1E3E-CD18-F1D2C586A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F49DE-6B94-48A3-BD4D-135BDF2E821C}" type="datetimeFigureOut">
              <a:rPr lang="es-MX" smtClean="0"/>
              <a:t>12/07/2022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2629C9-214B-0053-EFAA-CF2DAEF91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FF6D6B-D8D8-D335-E1D8-AE712B310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31E7-3E9F-4668-94C3-874CC684F4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8BDAC"/>
          </a:solidFill>
          <a:latin typeface="Gotham Rounded Book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Gotham Rounded Book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otham Rounded Book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otham Rounded Book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otham Rounded Book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otham Rounded Book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9E98FBE4-1E2B-3A63-7F0A-795DCA6C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17" y="472683"/>
            <a:ext cx="6066788" cy="10668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D2DF1C-1F82-2478-4565-65862F7C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54" y="3135606"/>
            <a:ext cx="7731165" cy="8247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6E84527-FD1B-397E-0FF0-86CF9C19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81" y="3924466"/>
            <a:ext cx="9296460" cy="9213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3068AC-2DDC-6664-81C3-3330988F3ED7}"/>
              </a:ext>
            </a:extLst>
          </p:cNvPr>
          <p:cNvSpPr txBox="1"/>
          <p:nvPr/>
        </p:nvSpPr>
        <p:spPr>
          <a:xfrm>
            <a:off x="3031456" y="2248157"/>
            <a:ext cx="5794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dirty="0">
                <a:solidFill>
                  <a:srgbClr val="5F5A5D"/>
                </a:solidFill>
                <a:latin typeface="Gotham Rounded Bold" panose="02000000000000000000" pitchFamily="50" charset="0"/>
              </a:rPr>
              <a:t>PROCESOS DE </a:t>
            </a:r>
          </a:p>
        </p:txBody>
      </p:sp>
    </p:spTree>
    <p:extLst>
      <p:ext uri="{BB962C8B-B14F-4D97-AF65-F5344CB8AC3E}">
        <p14:creationId xmlns:p14="http://schemas.microsoft.com/office/powerpoint/2010/main" val="128169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14" y="1292026"/>
            <a:ext cx="4907669" cy="4009180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b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Continuar con la clasificación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DENOMINACIÓN DE 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 de los archivos que se anexan.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EJEMPLO</a:t>
            </a:r>
            <a:r>
              <a:rPr lang="es-MX" sz="2000" dirty="0">
                <a:solidFill>
                  <a:srgbClr val="C3AE98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s-MX" sz="2000" dirty="0">
                <a:solidFill>
                  <a:srgbClr val="C3AE98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Algo que no se encuentre </a:t>
            </a:r>
            <a:r>
              <a:rPr lang="es-MX" sz="2000" dirty="0" err="1">
                <a:solidFill>
                  <a:srgbClr val="C3AE98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esblecido</a:t>
            </a:r>
            <a:r>
              <a:rPr lang="es-MX" sz="2000" dirty="0">
                <a:solidFill>
                  <a:srgbClr val="C3AE98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en los </a:t>
            </a:r>
            <a:r>
              <a:rPr lang="es-MX" sz="2000" dirty="0" err="1">
                <a:solidFill>
                  <a:srgbClr val="C3AE98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formqtos</a:t>
            </a:r>
            <a:r>
              <a:rPr lang="es-MX" sz="2000" dirty="0">
                <a:solidFill>
                  <a:srgbClr val="C3AE98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anteriores</a:t>
            </a:r>
            <a:endParaRPr lang="es-MX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ANEXOS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E5DB25-EBC5-AECE-7B53-4ADA99291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1" t="31561" r="28133" b="53924"/>
          <a:stretch/>
        </p:blipFill>
        <p:spPr>
          <a:xfrm>
            <a:off x="5650368" y="2268639"/>
            <a:ext cx="5935889" cy="15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90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14" y="1292026"/>
            <a:ext cx="4907669" cy="4009180"/>
          </a:xfrm>
        </p:spPr>
        <p:txBody>
          <a:bodyPr>
            <a:normAutofit/>
          </a:bodyPr>
          <a:lstStyle/>
          <a:p>
            <a:pPr algn="l"/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CARGO Y FIRMAS 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 saliente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 entrante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Supervisor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Jefe de sector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Representante </a:t>
            </a:r>
            <a:r>
              <a:rPr lang="es-MX" sz="2000" b="0" dirty="0" err="1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SHYBG</a:t>
            </a: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 testigos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Coordinador Interno de los SEPEN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CIERRE DE ACTA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EBC9A-D7BD-82E7-4FAD-F7265B507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80" t="26329" r="18544" b="10886"/>
          <a:stretch/>
        </p:blipFill>
        <p:spPr>
          <a:xfrm>
            <a:off x="7211028" y="255962"/>
            <a:ext cx="4328931" cy="535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94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44D-F046-E949-1188-C8DC4F5ED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90" y="3344993"/>
            <a:ext cx="9144000" cy="839787"/>
          </a:xfrm>
        </p:spPr>
        <p:txBody>
          <a:bodyPr>
            <a:noAutofit/>
          </a:bodyPr>
          <a:lstStyle/>
          <a:p>
            <a: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  <a:t>ACTA DE FIN DE CICLO ESCOLAR</a:t>
            </a:r>
            <a:b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</a:br>
            <a:endParaRPr lang="es-MX" sz="4400" dirty="0">
              <a:solidFill>
                <a:srgbClr val="C3AE98"/>
              </a:solidFill>
              <a:latin typeface="Gotham Round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7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6386" y="1164704"/>
            <a:ext cx="4907669" cy="4416946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Plantel: </a:t>
            </a:r>
            <a:r>
              <a:rPr lang="es-MX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Nombre, clave, zona, sector y domicilio.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domicilio, datos de identificación oficial, fecha de conclusión de labores.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Supervisor: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datos de identificación oficial, oficio de designación, orden de presentación.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Testigos: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datos de identificación oficial, de contralor y participante del Consejo de Participación Escolar</a:t>
            </a:r>
            <a:endParaRPr lang="es-MX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7072137" y="421028"/>
            <a:ext cx="4224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DATOS: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829099-D39D-47C6-789A-5F6DC509D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5" t="23333" r="51251" b="7778"/>
          <a:stretch/>
        </p:blipFill>
        <p:spPr>
          <a:xfrm>
            <a:off x="1733550" y="857250"/>
            <a:ext cx="368617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57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989" y="1789737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APLICA: </a:t>
            </a:r>
            <a:r>
              <a:rPr lang="es-MX" sz="20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SI/NO</a:t>
            </a: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S/A o si tuviere clasificarlos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  <a:endParaRPr lang="es-MX" sz="20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TABLA DE FORMATOS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4AEFDE-0F78-935B-3D43-296B0ACE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4472" r="28798" b="7996"/>
          <a:stretch/>
        </p:blipFill>
        <p:spPr>
          <a:xfrm>
            <a:off x="6622656" y="820354"/>
            <a:ext cx="5233677" cy="477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26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14" y="1292026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b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Continuar con la clasificación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DENOMINACIÓN DE 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 de los archivos que se anexan.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  <a:endParaRPr lang="es-MX" sz="20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ANEXOS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E5DB25-EBC5-AECE-7B53-4ADA99291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1" t="31561" r="28133" b="53924"/>
          <a:stretch/>
        </p:blipFill>
        <p:spPr>
          <a:xfrm>
            <a:off x="5650368" y="2268639"/>
            <a:ext cx="5935889" cy="15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415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420" y="1424410"/>
            <a:ext cx="4907669" cy="4009180"/>
          </a:xfrm>
        </p:spPr>
        <p:txBody>
          <a:bodyPr>
            <a:normAutofit/>
          </a:bodyPr>
          <a:lstStyle/>
          <a:p>
            <a:pPr algn="l"/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CARGO Y FIRMAS DE: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Subdirector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Supervisor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 testigos: Contralor y Representante del Consejo de Participación Escolar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/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Se hace la adecuación según al personal con el que cuente cada plantel.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CIERRE DE ACTA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9046D9-0AB3-1456-8F56-3873A699C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38" t="23611" r="17578" b="7778"/>
          <a:stretch/>
        </p:blipFill>
        <p:spPr>
          <a:xfrm>
            <a:off x="6953250" y="943941"/>
            <a:ext cx="3838575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868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44D-F046-E949-1188-C8DC4F5ED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762"/>
            <a:ext cx="9144000" cy="839787"/>
          </a:xfrm>
        </p:spPr>
        <p:txBody>
          <a:bodyPr>
            <a:normAutofit/>
          </a:bodyPr>
          <a:lstStyle/>
          <a:p>
            <a: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  <a:t>FORMATOS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C3A8826-FF76-8268-9196-DEA25DD93917}"/>
              </a:ext>
            </a:extLst>
          </p:cNvPr>
          <p:cNvSpPr txBox="1">
            <a:spLocks/>
          </p:cNvSpPr>
          <p:nvPr/>
        </p:nvSpPr>
        <p:spPr>
          <a:xfrm>
            <a:off x="1147664" y="1782148"/>
            <a:ext cx="4948335" cy="28075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Rounded Book" pitchFamily="50" charset="0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s-MX" sz="4400" dirty="0">
                <a:solidFill>
                  <a:srgbClr val="5F5A5D"/>
                </a:solidFill>
              </a:rPr>
              <a:t>Acta de </a:t>
            </a:r>
            <a:r>
              <a:rPr lang="es-MX" sz="4100" dirty="0">
                <a:solidFill>
                  <a:srgbClr val="5F5A5D"/>
                </a:solidFill>
              </a:rPr>
              <a:t>Entrega-Recepción</a:t>
            </a:r>
            <a:endParaRPr lang="es-MX" sz="4400" dirty="0">
              <a:solidFill>
                <a:srgbClr val="5F5A5D"/>
              </a:solidFill>
            </a:endParaRPr>
          </a:p>
          <a:p>
            <a:pPr marL="571500" indent="-5715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s-MX" sz="4400" dirty="0">
                <a:solidFill>
                  <a:srgbClr val="5F5A5D"/>
                </a:solidFill>
              </a:rPr>
              <a:t>Acta de Cierre de Ciclo Escolar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C27D4D-2026-4296-C8F6-2AACC2C4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4472" r="28798" b="7996"/>
          <a:stretch/>
        </p:blipFill>
        <p:spPr>
          <a:xfrm>
            <a:off x="6812579" y="1620200"/>
            <a:ext cx="4137324" cy="377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972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14" y="1846161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Datos del plantel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Número consecutivo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Ordenamientos jurídicos federales y estatales aplicables y vigentes (Ley, Reglamento, Acuerdo, Reglas de Operación, Manual, Lineamiento, Circulares y demás instrumentos jurídicos que regulen la estructura, funcionamiento, atribuciones y funciones).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4" y="548350"/>
            <a:ext cx="7407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MARCO JURÍDICO DE ACTUACIÓN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A60F3E-8C23-95EC-BB27-7D93F0C98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2" t="29704" r="19779" b="29115"/>
          <a:stretch/>
        </p:blipFill>
        <p:spPr>
          <a:xfrm>
            <a:off x="5602147" y="1846161"/>
            <a:ext cx="5833636" cy="22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237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ARQUEO DE CAJA PARCELA ESCOLAR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43DCC7-2130-4F23-E2C0-63F97ADA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8" t="26920" r="23956" b="7996"/>
          <a:stretch/>
        </p:blipFill>
        <p:spPr>
          <a:xfrm>
            <a:off x="2731625" y="1220552"/>
            <a:ext cx="6508829" cy="471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27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417E4-2B0D-3AC3-0AD0-07E4A17D4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278" y="1520890"/>
            <a:ext cx="9333722" cy="2670208"/>
          </a:xfrm>
        </p:spPr>
        <p:txBody>
          <a:bodyPr>
            <a:noAutofit/>
          </a:bodyPr>
          <a:lstStyle/>
          <a:p>
            <a:r>
              <a:rPr lang="es-MX" sz="2000" dirty="0"/>
              <a:t>El procedimiento de Entrega-Recepción ordinaria es aquella que realizan los servidores públicos, como consecuencia de la separación temporal o permanente de su empleo, cargo o comisión por motivos distintos al establecido en la fracción anterior.</a:t>
            </a:r>
            <a:br>
              <a:rPr lang="es-MX" sz="2000" dirty="0"/>
            </a:br>
            <a:r>
              <a:rPr lang="es-MX" sz="2000" dirty="0"/>
              <a:t>La finalidad del proceso de Entrega-Recepción es la entrega de los recursos financieros, humanos y materiales que, en el ejercicio de sus funciones hubieran tenido bajo la responsabilidad encomendada.</a:t>
            </a:r>
          </a:p>
        </p:txBody>
      </p:sp>
    </p:spTree>
    <p:extLst>
      <p:ext uri="{BB962C8B-B14F-4D97-AF65-F5344CB8AC3E}">
        <p14:creationId xmlns:p14="http://schemas.microsoft.com/office/powerpoint/2010/main" val="38835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ARQUEO DE CAJA TIENDA 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D55864-75AA-9B68-3D37-388717C34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7" t="16522" r="22152" b="10380"/>
          <a:stretch/>
        </p:blipFill>
        <p:spPr>
          <a:xfrm>
            <a:off x="2770212" y="1109975"/>
            <a:ext cx="6501110" cy="485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230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ORGANIGRAMA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82192B-524B-71E3-9C9C-E5A6A961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1" t="27342" r="27848" b="14430"/>
          <a:stretch/>
        </p:blipFill>
        <p:spPr>
          <a:xfrm>
            <a:off x="3080794" y="1225723"/>
            <a:ext cx="6030412" cy="4602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229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RECURSO HUMANOS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57262C-6E17-0683-D60C-D05A52F5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3" t="29704" r="18828" b="22869"/>
          <a:stretch/>
        </p:blipFill>
        <p:spPr>
          <a:xfrm>
            <a:off x="1412111" y="1377386"/>
            <a:ext cx="9023806" cy="388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824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2570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BIENES INMUEBLES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B75BF6-6E8B-0D9B-BAAE-600C3D69B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1" t="27004" r="16551" b="11561"/>
          <a:stretch/>
        </p:blipFill>
        <p:spPr>
          <a:xfrm>
            <a:off x="2299503" y="1322407"/>
            <a:ext cx="7592993" cy="421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251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2570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BIENES MUEBLES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77F171-2306-CE27-A527-6D154AEF1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30" t="27173" r="28607" b="10211"/>
          <a:stretch/>
        </p:blipFill>
        <p:spPr>
          <a:xfrm>
            <a:off x="3127093" y="1133125"/>
            <a:ext cx="5937813" cy="498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69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2570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LLAVES DE BIENES MUEBLES E INMUEBLES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3F135D-3EB0-49A4-EBB8-306E9894E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6" t="28186" r="28133" b="10717"/>
          <a:stretch/>
        </p:blipFill>
        <p:spPr>
          <a:xfrm>
            <a:off x="3180970" y="1133125"/>
            <a:ext cx="5830059" cy="471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888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2570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INVENTARIO EN ALMACÉN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8B988C-9256-0245-8926-2F7FDCB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5" t="28354" r="28133" b="11055"/>
          <a:stretch/>
        </p:blipFill>
        <p:spPr>
          <a:xfrm>
            <a:off x="2847372" y="1133125"/>
            <a:ext cx="6263832" cy="499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79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67830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FORMAS VALORADAS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4F0957-80D0-3745-97B1-DAF567DE4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08" t="20422" r="25950" b="10043"/>
          <a:stretch/>
        </p:blipFill>
        <p:spPr>
          <a:xfrm>
            <a:off x="2750328" y="1133125"/>
            <a:ext cx="5845215" cy="476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26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0255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SELLOS OFICIALES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F2FB2C-99FD-EE6E-584C-75A81F36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5" t="27680" r="28703" b="12574"/>
          <a:stretch/>
        </p:blipFill>
        <p:spPr>
          <a:xfrm>
            <a:off x="3277564" y="1133125"/>
            <a:ext cx="5858855" cy="473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62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1002554" y="548350"/>
            <a:ext cx="941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CORREOS ELECTRÓNICOS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436C11-6308-ADF5-B5AD-24D8D589D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7" t="20084" r="25760" b="10717"/>
          <a:stretch/>
        </p:blipFill>
        <p:spPr>
          <a:xfrm>
            <a:off x="3184966" y="1133125"/>
            <a:ext cx="5822067" cy="4745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80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817C86B-46F6-CD22-941E-D2ED701EE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580612"/>
              </p:ext>
            </p:extLst>
          </p:nvPr>
        </p:nvGraphicFramePr>
        <p:xfrm>
          <a:off x="1752081" y="1548882"/>
          <a:ext cx="8128000" cy="3264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A53D426C-B4ED-13E0-ED87-AD78A150241B}"/>
              </a:ext>
            </a:extLst>
          </p:cNvPr>
          <p:cNvSpPr txBox="1"/>
          <p:nvPr/>
        </p:nvSpPr>
        <p:spPr>
          <a:xfrm>
            <a:off x="1447280" y="725631"/>
            <a:ext cx="512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5F5A5D"/>
                </a:solidFill>
                <a:latin typeface="Gotham Rounded Bold" panose="02000000000000000000" pitchFamily="50" charset="0"/>
              </a:rPr>
              <a:t>TIPOS DE ENTREGA</a:t>
            </a:r>
          </a:p>
        </p:txBody>
      </p:sp>
    </p:spTree>
    <p:extLst>
      <p:ext uri="{BB962C8B-B14F-4D97-AF65-F5344CB8AC3E}">
        <p14:creationId xmlns:p14="http://schemas.microsoft.com/office/powerpoint/2010/main" val="30325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CONVENIOS Y ACUERDOS DE COORDINACIÓN Y/O COLABORACIÓN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6157B8-2B60-9440-53CD-CC78C0FC1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9" t="32574" r="31266" b="16456"/>
          <a:stretch/>
        </p:blipFill>
        <p:spPr>
          <a:xfrm>
            <a:off x="3260202" y="1521396"/>
            <a:ext cx="5671596" cy="436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713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PROGRAMAS DE APOYOS Y SUBSIDIOS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61A52F-7B12-A481-2B81-F6B402DE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9" t="32405" r="31645" b="17469"/>
          <a:stretch/>
        </p:blipFill>
        <p:spPr>
          <a:xfrm>
            <a:off x="2951543" y="1040716"/>
            <a:ext cx="6111433" cy="477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903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PROCEDIMIENTOS ADMINISTRATIVOS EN PROCESO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5D003F-8F48-4325-0FA7-B78FB47A8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8017" r="28703" b="12743"/>
          <a:stretch/>
        </p:blipFill>
        <p:spPr>
          <a:xfrm>
            <a:off x="3464873" y="1521396"/>
            <a:ext cx="5774812" cy="460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508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JUICIOS EN PROCESO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D70069-7756-F94B-670A-7416CF1F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1" t="27848" r="28133" b="12405"/>
          <a:stretch/>
        </p:blipFill>
        <p:spPr>
          <a:xfrm>
            <a:off x="2974693" y="1088258"/>
            <a:ext cx="5937813" cy="468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75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ARCHIVO EN TRÁMITE Y DE CONCENTRACIÓN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92A9C6-2BF6-A5F6-3DCF-7CFFFBA33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9" t="31899" r="31171" b="16962"/>
          <a:stretch/>
        </p:blipFill>
        <p:spPr>
          <a:xfrm>
            <a:off x="3202329" y="1198002"/>
            <a:ext cx="5787342" cy="446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730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LICENCIAS Y PERMISOS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8177F7-6878-620A-8E56-ADE58E2F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1" t="27511" r="28418" b="11730"/>
          <a:stretch/>
        </p:blipFill>
        <p:spPr>
          <a:xfrm>
            <a:off x="3345083" y="1125637"/>
            <a:ext cx="5707221" cy="460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070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ASUNTOS SUSTANTIVOS Y ADMINISTRATIVOS RELEVANTES EN TRÁMITE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B89CAB-1DC0-F4CE-0CDE-9FC6CBE37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7" t="24472" r="25569" b="7848"/>
          <a:stretch/>
        </p:blipFill>
        <p:spPr>
          <a:xfrm>
            <a:off x="3379808" y="1521396"/>
            <a:ext cx="5775768" cy="464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19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933106" y="444178"/>
            <a:ext cx="10838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ASUNTOS SUSTANTIVOS Y ADMINISTRATIVOS RELEVANTES EN TRÁMITE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B89CAB-1DC0-F4CE-0CDE-9FC6CBE37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7" t="24472" r="25569" b="7848"/>
          <a:stretch/>
        </p:blipFill>
        <p:spPr>
          <a:xfrm>
            <a:off x="3379808" y="1521396"/>
            <a:ext cx="5775768" cy="464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88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4B68D66-48A3-3F98-54A5-A394C43BE1E8}"/>
              </a:ext>
            </a:extLst>
          </p:cNvPr>
          <p:cNvSpPr txBox="1"/>
          <p:nvPr/>
        </p:nvSpPr>
        <p:spPr>
          <a:xfrm>
            <a:off x="345277" y="360202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CARTA DE NO ADEUDO PARCELAS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25DADD90-3CDD-B1FE-5A36-58442529C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657" y="5602655"/>
            <a:ext cx="10067686" cy="42305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Expedida por el departamento de Educación Extraescolar.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18BAC2-8A55-3DAC-B4F8-5F2564BF2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88" t="27083" r="36718" b="13194"/>
          <a:stretch/>
        </p:blipFill>
        <p:spPr>
          <a:xfrm>
            <a:off x="1562615" y="1045163"/>
            <a:ext cx="3196042" cy="411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DA55CC-CC60-98BB-B814-5282D9045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11" t="17500" r="33905" b="10278"/>
          <a:stretch/>
        </p:blipFill>
        <p:spPr>
          <a:xfrm>
            <a:off x="6021809" y="1045163"/>
            <a:ext cx="3188866" cy="411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016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605BBE1-7642-82AE-E68B-7E645E130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56" t="26250" r="34688" b="12222"/>
          <a:stretch/>
        </p:blipFill>
        <p:spPr>
          <a:xfrm>
            <a:off x="1218677" y="1081209"/>
            <a:ext cx="3493327" cy="400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4B68D66-48A3-3F98-54A5-A394C43BE1E8}"/>
              </a:ext>
            </a:extLst>
          </p:cNvPr>
          <p:cNvSpPr txBox="1"/>
          <p:nvPr/>
        </p:nvSpPr>
        <p:spPr>
          <a:xfrm>
            <a:off x="783816" y="340001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CARTA DE NO ADEUDO PARCELAS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25DADD90-3CDD-B1FE-5A36-58442529C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2004" y="5595194"/>
            <a:ext cx="9022657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1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Expedida por el departamento de Educación Extraescolar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D03E5E-F66E-AAA5-D85F-B0F00C81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40" t="27639" r="50625" b="11945"/>
          <a:stretch/>
        </p:blipFill>
        <p:spPr>
          <a:xfrm>
            <a:off x="6600825" y="1081209"/>
            <a:ext cx="3076576" cy="414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30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44D-F046-E949-1188-C8DC4F5ED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253" y="2136710"/>
            <a:ext cx="9249747" cy="971333"/>
          </a:xfrm>
        </p:spPr>
        <p:txBody>
          <a:bodyPr>
            <a:normAutofit fontScale="90000"/>
          </a:bodyPr>
          <a:lstStyle/>
          <a:p>
            <a: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  <a:t>CAMBIO DE CENTROS DE TRABAJO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9A4F91F-9430-2A76-E392-00D9D885EDE8}"/>
              </a:ext>
            </a:extLst>
          </p:cNvPr>
          <p:cNvSpPr txBox="1">
            <a:spLocks/>
          </p:cNvSpPr>
          <p:nvPr/>
        </p:nvSpPr>
        <p:spPr>
          <a:xfrm>
            <a:off x="1626637" y="3330064"/>
            <a:ext cx="9144000" cy="8397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Rounded Book" pitchFamily="50" charset="0"/>
                <a:ea typeface="+mj-ea"/>
                <a:cs typeface="+mj-cs"/>
              </a:defRPr>
            </a:lvl1pPr>
          </a:lstStyle>
          <a:p>
            <a:r>
              <a:rPr lang="es-MX" sz="4400" dirty="0">
                <a:solidFill>
                  <a:srgbClr val="5F5A5D"/>
                </a:solidFill>
                <a:latin typeface="Gotham Rounded Medium" panose="02000000000000000000" pitchFamily="50" charset="0"/>
              </a:rPr>
              <a:t>DIRECTORES Y SUPERVISORES</a:t>
            </a:r>
            <a: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121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4B68D66-48A3-3F98-54A5-A394C43BE1E8}"/>
              </a:ext>
            </a:extLst>
          </p:cNvPr>
          <p:cNvSpPr txBox="1"/>
          <p:nvPr/>
        </p:nvSpPr>
        <p:spPr>
          <a:xfrm>
            <a:off x="933106" y="444178"/>
            <a:ext cx="1083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COMPATIBILIDAD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25DADD90-3CDD-B1FE-5A36-58442529C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4506" y="5452649"/>
            <a:ext cx="4907669" cy="37639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Expedida por cada nivel.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957883-E571-5D59-636C-F5898DA60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3" t="7917" r="32187" b="12084"/>
          <a:stretch/>
        </p:blipFill>
        <p:spPr>
          <a:xfrm>
            <a:off x="4028433" y="1028953"/>
            <a:ext cx="3624684" cy="425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395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44D-F046-E949-1188-C8DC4F5ED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8256"/>
            <a:ext cx="9144000" cy="839787"/>
          </a:xfrm>
        </p:spPr>
        <p:txBody>
          <a:bodyPr>
            <a:normAutofit/>
          </a:bodyPr>
          <a:lstStyle/>
          <a:p>
            <a:r>
              <a:rPr lang="es-MX" sz="4400" dirty="0">
                <a:solidFill>
                  <a:srgbClr val="C3AE98"/>
                </a:solidFill>
                <a:latin typeface="Gotham Rounded Medium" panose="02000000000000000000" pitchFamily="50" charset="0"/>
              </a:rPr>
              <a:t>ACTA RESPONSIVA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A25DC90-49A1-E77C-93AA-9144C6D912D2}"/>
              </a:ext>
            </a:extLst>
          </p:cNvPr>
          <p:cNvSpPr txBox="1">
            <a:spLocks/>
          </p:cNvSpPr>
          <p:nvPr/>
        </p:nvSpPr>
        <p:spPr>
          <a:xfrm>
            <a:off x="1524000" y="4293030"/>
            <a:ext cx="9144000" cy="8397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Rounded Book" pitchFamily="50" charset="0"/>
                <a:ea typeface="+mj-ea"/>
                <a:cs typeface="+mj-cs"/>
              </a:defRPr>
            </a:lvl1pPr>
          </a:lstStyle>
          <a:p>
            <a:r>
              <a:rPr lang="es-MX" sz="4400" dirty="0">
                <a:solidFill>
                  <a:srgbClr val="5F5A5D"/>
                </a:solidFill>
              </a:rPr>
              <a:t>Es en caso de que exista personal a cargo de la información que se proporciona a quien elabora cada acta, o al servidor público saliente.</a:t>
            </a:r>
          </a:p>
        </p:txBody>
      </p:sp>
    </p:spTree>
    <p:extLst>
      <p:ext uri="{BB962C8B-B14F-4D97-AF65-F5344CB8AC3E}">
        <p14:creationId xmlns:p14="http://schemas.microsoft.com/office/powerpoint/2010/main" val="2778044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7B0351-83CA-4B87-FDE6-CD7D7FC5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0" t="26835" r="53576" b="10211"/>
          <a:stretch/>
        </p:blipFill>
        <p:spPr>
          <a:xfrm>
            <a:off x="6096001" y="462987"/>
            <a:ext cx="3820266" cy="548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0A942D79-92B9-8AB1-2C2B-731AFBEC9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954" y="1106831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APLICA: </a:t>
            </a:r>
            <a:r>
              <a:rPr lang="es-MX" sz="20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SI/NO</a:t>
            </a: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S/A o si tuviere clasificarlos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  <a:endParaRPr lang="es-MX" sz="20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0A942D79-92B9-8AB1-2C2B-731AFBEC9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6387" y="933211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APLICA: </a:t>
            </a:r>
            <a:r>
              <a:rPr lang="es-MX" sz="20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SI/NO</a:t>
            </a: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S/A o si tuviere clasificarlos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  <a:endParaRPr lang="es-MX" sz="20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E74B5A-E9FD-FE70-FC22-F3103E096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4" t="26161" r="20633" b="9873"/>
          <a:stretch/>
        </p:blipFill>
        <p:spPr>
          <a:xfrm>
            <a:off x="1574156" y="755972"/>
            <a:ext cx="3559616" cy="499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29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AE85B25-7F29-0B7F-56E1-7925B3CC4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062040"/>
              </p:ext>
            </p:extLst>
          </p:nvPr>
        </p:nvGraphicFramePr>
        <p:xfrm>
          <a:off x="289249" y="1352939"/>
          <a:ext cx="8294914" cy="4497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F5B4668-D73B-53D3-BFF9-E9DD81427E7D}"/>
              </a:ext>
            </a:extLst>
          </p:cNvPr>
          <p:cNvSpPr txBox="1"/>
          <p:nvPr/>
        </p:nvSpPr>
        <p:spPr>
          <a:xfrm>
            <a:off x="1248300" y="422931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5F5A5D"/>
                </a:solidFill>
                <a:latin typeface="Gotham Rounded Bold" panose="02000000000000000000" pitchFamily="50" charset="0"/>
              </a:rPr>
              <a:t>PARTICIPANTES</a:t>
            </a:r>
          </a:p>
        </p:txBody>
      </p:sp>
    </p:spTree>
    <p:extLst>
      <p:ext uri="{BB962C8B-B14F-4D97-AF65-F5344CB8AC3E}">
        <p14:creationId xmlns:p14="http://schemas.microsoft.com/office/powerpoint/2010/main" val="47784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F5B4668-D73B-53D3-BFF9-E9DD81427E7D}"/>
              </a:ext>
            </a:extLst>
          </p:cNvPr>
          <p:cNvSpPr txBox="1"/>
          <p:nvPr/>
        </p:nvSpPr>
        <p:spPr>
          <a:xfrm>
            <a:off x="1257631" y="786825"/>
            <a:ext cx="500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rgbClr val="C3AE98"/>
                </a:solidFill>
                <a:latin typeface="Gotham Rounded Bold" panose="02000000000000000000" pitchFamily="50" charset="0"/>
              </a:rPr>
              <a:t>TEMPORALIDAD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FECD6E-E5F6-FFA4-C7F7-A877AEA9E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313" y="1735423"/>
            <a:ext cx="7712871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15 días hábiles a partir del término de su empleo, cargo o comisión para la generación del acta.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20 días hábiles para solicitar aclaraciones de la entrega.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20 días para responder la solicitud de aclaración.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8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32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3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9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F5B4668-D73B-53D3-BFF9-E9DD81427E7D}"/>
              </a:ext>
            </a:extLst>
          </p:cNvPr>
          <p:cNvSpPr txBox="1"/>
          <p:nvPr/>
        </p:nvSpPr>
        <p:spPr>
          <a:xfrm>
            <a:off x="1257631" y="786825"/>
            <a:ext cx="500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rgbClr val="C3AE98"/>
                </a:solidFill>
                <a:latin typeface="Gotham Rounded Bold" panose="02000000000000000000" pitchFamily="50" charset="0"/>
              </a:rPr>
              <a:t>INTEGRACIÓN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FECD6E-E5F6-FFA4-C7F7-A877AEA9E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313" y="1735423"/>
            <a:ext cx="7712871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4 Juegos Impresos de actas y formatos.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s-MX" sz="22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1 Director Entrante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1 Director Saliente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1 Representante </a:t>
            </a:r>
            <a:r>
              <a:rPr lang="es-MX" sz="2400" b="0" dirty="0" err="1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SHYBG</a:t>
            </a:r>
            <a:endParaRPr lang="es-MX" sz="240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 Coordinador de Entrega-Recepción </a:t>
            </a:r>
            <a:endParaRPr lang="es-MX" sz="2400" b="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8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 Archivo Escaneado</a:t>
            </a:r>
            <a:endParaRPr lang="es-MX" sz="2800" b="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32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3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66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6386" y="1164704"/>
            <a:ext cx="4907669" cy="4009180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Plantel: </a:t>
            </a:r>
            <a:r>
              <a:rPr lang="es-MX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Nombre, clave, zona, sector y domicilio.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 saliente: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domicilio, datos de identificación oficial, fecha de conclusión de labores.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Director entrante: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datos de identificación oficial, oficio de designación, orden de presentación.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Testigos: </a:t>
            </a:r>
            <a:r>
              <a:rPr lang="es-MX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Nombre, datos de identificación oficial</a:t>
            </a:r>
            <a:endParaRPr lang="es-MX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E58248-38AE-CA3E-105A-46395D33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0" t="27342" r="52721" b="14261"/>
          <a:stretch/>
        </p:blipFill>
        <p:spPr>
          <a:xfrm>
            <a:off x="1338806" y="421028"/>
            <a:ext cx="5347503" cy="534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7072137" y="421028"/>
            <a:ext cx="4224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DATOS:</a:t>
            </a:r>
          </a:p>
        </p:txBody>
      </p:sp>
    </p:spTree>
    <p:extLst>
      <p:ext uri="{BB962C8B-B14F-4D97-AF65-F5344CB8AC3E}">
        <p14:creationId xmlns:p14="http://schemas.microsoft.com/office/powerpoint/2010/main" val="376429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5572BE5-7DD8-4DB4-5C95-550E42287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989" y="1789737"/>
            <a:ext cx="4907669" cy="40091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APLICA: </a:t>
            </a:r>
            <a:r>
              <a:rPr lang="es-MX" sz="2000" b="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SI/NO</a:t>
            </a:r>
            <a:r>
              <a:rPr lang="es-MX" sz="2000" dirty="0">
                <a:solidFill>
                  <a:srgbClr val="5F5A5D"/>
                </a:solidFill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5F5A5D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ANEXO: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S/A o si tuviere clasificarlos “a), b), c)…”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b="0" dirty="0">
              <a:solidFill>
                <a:srgbClr val="5F5A5D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NÚMERO DE FOJAS: </a:t>
            </a:r>
            <a:r>
              <a:rPr lang="es-MX" sz="2000" b="0" dirty="0">
                <a:solidFill>
                  <a:srgbClr val="5F5A5D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Cantidad en número de hojas que abarca cada formato. </a:t>
            </a:r>
            <a:endParaRPr lang="es-MX" sz="2000" b="0" dirty="0">
              <a:solidFill>
                <a:srgbClr val="C3AE98"/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b="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FF6424-CC1B-11AE-AD44-294087C97AC5}"/>
              </a:ext>
            </a:extLst>
          </p:cNvPr>
          <p:cNvSpPr txBox="1"/>
          <p:nvPr/>
        </p:nvSpPr>
        <p:spPr>
          <a:xfrm>
            <a:off x="567165" y="548350"/>
            <a:ext cx="5002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C3AE98"/>
                </a:solidFill>
                <a:latin typeface="Gotham Rounded Bold" panose="02000000000000000000" pitchFamily="50" charset="0"/>
              </a:rPr>
              <a:t>TABLA DE FORMATOS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4AEFDE-0F78-935B-3D43-296B0ACE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24472" r="28798" b="7996"/>
          <a:stretch/>
        </p:blipFill>
        <p:spPr>
          <a:xfrm>
            <a:off x="6622656" y="820354"/>
            <a:ext cx="5233677" cy="477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0462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812</Words>
  <Application>Microsoft Office PowerPoint</Application>
  <PresentationFormat>Panorámica</PresentationFormat>
  <Paragraphs>124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MS Mincho</vt:lpstr>
      <vt:lpstr>Arial</vt:lpstr>
      <vt:lpstr>Calibri</vt:lpstr>
      <vt:lpstr>Gotham Rounded Bold</vt:lpstr>
      <vt:lpstr>Gotham Rounded Book</vt:lpstr>
      <vt:lpstr>Gotham Rounded Medium</vt:lpstr>
      <vt:lpstr>Tema de Office</vt:lpstr>
      <vt:lpstr>Presentación de PowerPoint</vt:lpstr>
      <vt:lpstr>El procedimiento de Entrega-Recepción ordinaria es aquella que realizan los servidores públicos, como consecuencia de la separación temporal o permanente de su empleo, cargo o comisión por motivos distintos al establecido en la fracción anterior. La finalidad del proceso de Entrega-Recepción es la entrega de los recursos financieros, humanos y materiales que, en el ejercicio de sus funciones hubieran tenido bajo la responsabilidad encomendada.</vt:lpstr>
      <vt:lpstr>Presentación de PowerPoint</vt:lpstr>
      <vt:lpstr>CAMBIO DE CENTROS DE TRABAJO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ACTA DE FIN DE CICLO ESCOLAR </vt:lpstr>
      <vt:lpstr>Presentación de PowerPoint</vt:lpstr>
      <vt:lpstr>Presentación de PowerPoint</vt:lpstr>
      <vt:lpstr>Presentación de PowerPoint</vt:lpstr>
      <vt:lpstr>Presentación de PowerPoint</vt:lpstr>
      <vt:lpstr>FORMATOS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ACTA RESPONSIVA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Ajuste de Calendario Lectivo 2021-2022</dc:title>
  <dc:creator>Grecia Villegas</dc:creator>
  <cp:lastModifiedBy>Grecia Villegas</cp:lastModifiedBy>
  <cp:revision>4</cp:revision>
  <dcterms:created xsi:type="dcterms:W3CDTF">2022-06-16T05:50:13Z</dcterms:created>
  <dcterms:modified xsi:type="dcterms:W3CDTF">2022-07-12T23:07:05Z</dcterms:modified>
</cp:coreProperties>
</file>