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57E"/>
    <a:srgbClr val="CAB39E"/>
    <a:srgbClr val="ED73AA"/>
    <a:srgbClr val="ECC97D"/>
    <a:srgbClr val="739DD3"/>
    <a:srgbClr val="5E5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3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10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739DD3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25-4142-83AD-3DC50B9A5B0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ECC97D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25-4142-83AD-3DC50B9A5B0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22</c:v>
                </c:pt>
              </c:strCache>
            </c:strRef>
          </c:tx>
          <c:spPr>
            <a:solidFill>
              <a:srgbClr val="CAB39E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25-4142-83AD-3DC50B9A5B0F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Serie 23</c:v>
                </c:pt>
              </c:strCache>
            </c:strRef>
          </c:tx>
          <c:spPr>
            <a:solidFill>
              <a:srgbClr val="71B57E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7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F25-4142-83AD-3DC50B9A5B0F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ED73AA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Hoja1!$F$2:$F$5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F25-4142-83AD-3DC50B9A5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74692287"/>
        <c:axId val="1874693935"/>
        <c:axId val="0"/>
      </c:bar3DChart>
      <c:catAx>
        <c:axId val="1874692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E585C"/>
                </a:solidFill>
                <a:latin typeface="Gotham Rounded Book" pitchFamily="2" charset="0"/>
                <a:ea typeface="+mn-ea"/>
                <a:cs typeface="+mn-cs"/>
              </a:defRPr>
            </a:pPr>
            <a:endParaRPr lang="es-MX"/>
          </a:p>
        </c:txPr>
        <c:crossAx val="1874693935"/>
        <c:crosses val="autoZero"/>
        <c:auto val="1"/>
        <c:lblAlgn val="ctr"/>
        <c:lblOffset val="100"/>
        <c:noMultiLvlLbl val="0"/>
      </c:catAx>
      <c:valAx>
        <c:axId val="1874693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E585C"/>
                </a:solidFill>
                <a:latin typeface="Gotham Rounded Book" pitchFamily="2" charset="0"/>
                <a:ea typeface="+mn-ea"/>
                <a:cs typeface="+mn-cs"/>
              </a:defRPr>
            </a:pPr>
            <a:endParaRPr lang="es-MX"/>
          </a:p>
        </c:txPr>
        <c:crossAx val="187469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E585C"/>
              </a:solidFill>
              <a:latin typeface="Gotham Rounded Book" pitchFamily="2" charset="0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solidFill>
            <a:srgbClr val="5E585C"/>
          </a:solidFill>
          <a:latin typeface="Gotham Rounded Book" pitchFamily="2" charset="0"/>
        </a:defRPr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FCE8D-CB05-4A4B-95E3-8011E4093191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B1D8B-FC01-EB42-A1A4-A7AE5987FF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342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B1D8B-FC01-EB42-A1A4-A7AE5987FF2D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687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59442"/>
            <a:ext cx="6858000" cy="157302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597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9" y="273844"/>
            <a:ext cx="8475542" cy="772986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024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426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9" y="273844"/>
            <a:ext cx="8475542" cy="772986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229" y="1090974"/>
            <a:ext cx="8475542" cy="3392739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090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407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9" y="273844"/>
            <a:ext cx="8475542" cy="772986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398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423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9" y="273844"/>
            <a:ext cx="8475542" cy="772986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7806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32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331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6971-C64D-254D-B5B8-D24835270EFA}" type="datetimeFigureOut">
              <a:rPr lang="es-MX" smtClean="0"/>
              <a:t>23/01/25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80B87-2FF2-FB4B-880D-7FF248E80B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762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69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229" y="1090975"/>
            <a:ext cx="8475542" cy="3354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Gotham Rounded Book" pitchFamily="50" charset="0"/>
              </a:defRPr>
            </a:lvl1pPr>
          </a:lstStyle>
          <a:p>
            <a:fld id="{06896971-C64D-254D-B5B8-D24835270EFA}" type="datetimeFigureOut">
              <a:rPr lang="es-MX" smtClean="0"/>
              <a:pPr/>
              <a:t>23/01/25</a:t>
            </a:fld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Gotham Rounded Book" pitchFamily="50" charset="0"/>
              </a:defRPr>
            </a:lvl1pPr>
          </a:lstStyle>
          <a:p>
            <a:fld id="{68B80B87-2FF2-FB4B-880D-7FF248E80B83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Marcador de título 6">
            <a:extLst>
              <a:ext uri="{FF2B5EF4-FFF2-40B4-BE49-F238E27FC236}">
                <a16:creationId xmlns:a16="http://schemas.microsoft.com/office/drawing/2014/main" id="{3699FB52-DDA9-A845-B1C2-AE77587E5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42CDCF96-95B3-8B4C-9FA6-6EE6383B9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86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CAB39E"/>
          </a:solidFill>
          <a:latin typeface="Gotham Rounded Medium" panose="020000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rgbClr val="5E585C"/>
          </a:solidFill>
          <a:latin typeface="Gotham Rounded Medium" panose="020000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5E585C"/>
          </a:solidFill>
          <a:latin typeface="Gotham Rounded Medium" panose="020000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5E585C"/>
          </a:solidFill>
          <a:latin typeface="Gotham Rounded Medium" panose="020000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5E585C"/>
          </a:solidFill>
          <a:latin typeface="Gotham Rounded Medium" panose="020000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5E585C"/>
          </a:solidFill>
          <a:latin typeface="Gotham Rounded Medium" panose="020000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omunicacion.social@sepen.gob.m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65DF94A-4A8C-0F53-C18D-CADCC540A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2D8B9A-3E68-1044-B2CA-E09406122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90650"/>
            <a:ext cx="6858000" cy="1241822"/>
          </a:xfrm>
        </p:spPr>
        <p:txBody>
          <a:bodyPr/>
          <a:lstStyle/>
          <a:p>
            <a:r>
              <a:rPr lang="es-MX" dirty="0">
                <a:solidFill>
                  <a:srgbClr val="CAB39E"/>
                </a:solidFill>
                <a:latin typeface="Gotham Rounded Medium" panose="02000000000000000000" pitchFamily="2" charset="0"/>
              </a:rPr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80E026-7EC3-364C-91F9-8794EE256D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4000" dirty="0">
                <a:solidFill>
                  <a:srgbClr val="5E585C"/>
                </a:solidFill>
                <a:latin typeface="Gotham Rounded Medium" panose="02000000000000000000" pitchFamily="2" charset="0"/>
              </a:rPr>
              <a:t>SUBTÍTULO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B62E61-D76F-6649-A821-4C632973FAC8}"/>
              </a:ext>
            </a:extLst>
          </p:cNvPr>
          <p:cNvSpPr txBox="1"/>
          <p:nvPr/>
        </p:nvSpPr>
        <p:spPr>
          <a:xfrm>
            <a:off x="2948299" y="6152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3446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AD96B4-6C70-5054-5739-7E578D5BF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5BD13D9-F50B-9749-B69C-D5328877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Título (Información Importante)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2C64C3B-2ECB-CD42-93C8-C7323B859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7281"/>
            <a:ext cx="7886700" cy="3383280"/>
          </a:xfrm>
        </p:spPr>
        <p:txBody>
          <a:bodyPr anchor="ctr">
            <a:normAutofit/>
          </a:bodyPr>
          <a:lstStyle/>
          <a:p>
            <a:pPr algn="just"/>
            <a:r>
              <a:rPr lang="es-MX" sz="1600" dirty="0">
                <a:latin typeface="Gotham Rounded Book" pitchFamily="2" charset="0"/>
              </a:rPr>
              <a:t>Favor de utilizar el formato de Plantilla con la tipografía </a:t>
            </a:r>
            <a:r>
              <a:rPr lang="es-MX" sz="1600" dirty="0">
                <a:latin typeface="Gotham Rounded Bold" panose="02000000000000000000" pitchFamily="50" charset="0"/>
              </a:rPr>
              <a:t>“</a:t>
            </a:r>
            <a:r>
              <a:rPr lang="es-MX" sz="1600" dirty="0" err="1">
                <a:latin typeface="Gotham Rounded Bold" panose="02000000000000000000" pitchFamily="50" charset="0"/>
              </a:rPr>
              <a:t>Ghotam</a:t>
            </a:r>
            <a:r>
              <a:rPr lang="es-MX" sz="1600" dirty="0">
                <a:latin typeface="Gotham Rounded Bold" panose="02000000000000000000" pitchFamily="50" charset="0"/>
              </a:rPr>
              <a:t>” </a:t>
            </a:r>
            <a:r>
              <a:rPr lang="es-MX" sz="1600" dirty="0">
                <a:latin typeface="Gotham Rounded Book" pitchFamily="2" charset="0"/>
              </a:rPr>
              <a:t>misma que puede ser descargada para su uso desde el portal </a:t>
            </a:r>
            <a:r>
              <a:rPr lang="es-MX" sz="1600" dirty="0">
                <a:latin typeface="Gotham Rounded Medium" pitchFamily="50" charset="0"/>
              </a:rPr>
              <a:t>www.sepen.gob.mx/imagen</a:t>
            </a:r>
          </a:p>
          <a:p>
            <a:pPr lvl="1"/>
            <a:r>
              <a:rPr lang="es-MX" sz="1300" dirty="0">
                <a:latin typeface="Gotham Rounded Book" pitchFamily="2" charset="0"/>
              </a:rPr>
              <a:t>Cualquier duda o modificación a este formato favor de consultarlo con la Unidad de Comunicación Social al teléfono 31123119151 o al correo electrónico </a:t>
            </a:r>
            <a:r>
              <a:rPr lang="es-MX" sz="1300" b="1" dirty="0">
                <a:latin typeface="Gotham Rounded Book" pitchFamily="2" charset="0"/>
                <a:hlinkClick r:id="rId3"/>
              </a:rPr>
              <a:t>comunicacion.social@sepen.gob.mx</a:t>
            </a:r>
            <a:endParaRPr lang="es-MX" sz="1300" b="1" dirty="0">
              <a:latin typeface="Gotham Rounded Book" pitchFamily="2" charset="0"/>
            </a:endParaRPr>
          </a:p>
          <a:p>
            <a:pPr lvl="1"/>
            <a:r>
              <a:rPr lang="es-MX" sz="1300" dirty="0">
                <a:latin typeface="Gotham Rounded Book" pitchFamily="2" charset="0"/>
              </a:rPr>
              <a:t>Los formatos aquí mostrados y puestos a disposición son e cumplimiento a lo establecido en la Ley de Imagen Gubernamental, publicada en la Cuarta Sección del Periódico Oficial, Órgano del Gobierno del Estado de Nayarit, el sábado 16 de diciembre de 2017</a:t>
            </a:r>
          </a:p>
        </p:txBody>
      </p:sp>
    </p:spTree>
    <p:extLst>
      <p:ext uri="{BB962C8B-B14F-4D97-AF65-F5344CB8AC3E}">
        <p14:creationId xmlns:p14="http://schemas.microsoft.com/office/powerpoint/2010/main" val="2427714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2AD151-7CA9-53E8-9FCD-938CC368D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778B7EF-2E29-0744-A25B-074809302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Gráficas</a:t>
            </a: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7A65085A-4089-DF46-8A03-199702F13E4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5173138"/>
              </p:ext>
            </p:extLst>
          </p:nvPr>
        </p:nvGraphicFramePr>
        <p:xfrm>
          <a:off x="628650" y="1115568"/>
          <a:ext cx="7886700" cy="3516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39241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119</Words>
  <Application>Microsoft Macintosh PowerPoint</Application>
  <PresentationFormat>Presentación en pantalla (16:9)</PresentationFormat>
  <Paragraphs>8</Paragraphs>
  <Slides>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Arial</vt:lpstr>
      <vt:lpstr>Calibri</vt:lpstr>
      <vt:lpstr>Gotham Rounded Bold</vt:lpstr>
      <vt:lpstr>Gotham Rounded Book</vt:lpstr>
      <vt:lpstr>Gotham Rounded Medium</vt:lpstr>
      <vt:lpstr>Tema de Office</vt:lpstr>
      <vt:lpstr>TÍTULO</vt:lpstr>
      <vt:lpstr>Título (Información Importante)</vt:lpstr>
      <vt:lpstr>Gráficas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Microsoft Office User</dc:creator>
  <cp:lastModifiedBy>Microsoft Office User</cp:lastModifiedBy>
  <cp:revision>9</cp:revision>
  <dcterms:created xsi:type="dcterms:W3CDTF">2022-02-14T23:05:18Z</dcterms:created>
  <dcterms:modified xsi:type="dcterms:W3CDTF">2025-01-23T16:55:35Z</dcterms:modified>
</cp:coreProperties>
</file>